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</p:sldMasterIdLst>
  <p:notesMasterIdLst>
    <p:notesMasterId r:id="rId58"/>
  </p:notesMasterIdLst>
  <p:handoutMasterIdLst>
    <p:handoutMasterId r:id="rId59"/>
  </p:handoutMasterIdLst>
  <p:sldIdLst>
    <p:sldId id="260" r:id="rId2"/>
    <p:sldId id="327" r:id="rId3"/>
    <p:sldId id="270" r:id="rId4"/>
    <p:sldId id="271" r:id="rId5"/>
    <p:sldId id="274" r:id="rId6"/>
    <p:sldId id="275" r:id="rId7"/>
    <p:sldId id="276" r:id="rId8"/>
    <p:sldId id="273" r:id="rId9"/>
    <p:sldId id="277" r:id="rId10"/>
    <p:sldId id="281" r:id="rId11"/>
    <p:sldId id="279" r:id="rId12"/>
    <p:sldId id="278" r:id="rId13"/>
    <p:sldId id="282" r:id="rId14"/>
    <p:sldId id="283" r:id="rId15"/>
    <p:sldId id="284" r:id="rId16"/>
    <p:sldId id="285" r:id="rId17"/>
    <p:sldId id="286" r:id="rId18"/>
    <p:sldId id="288" r:id="rId19"/>
    <p:sldId id="289" r:id="rId20"/>
    <p:sldId id="290" r:id="rId21"/>
    <p:sldId id="291" r:id="rId22"/>
    <p:sldId id="287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3" r:id="rId34"/>
    <p:sldId id="302" r:id="rId35"/>
    <p:sldId id="304" r:id="rId36"/>
    <p:sldId id="306" r:id="rId37"/>
    <p:sldId id="307" r:id="rId38"/>
    <p:sldId id="308" r:id="rId39"/>
    <p:sldId id="309" r:id="rId40"/>
    <p:sldId id="310" r:id="rId41"/>
    <p:sldId id="311" r:id="rId42"/>
    <p:sldId id="313" r:id="rId43"/>
    <p:sldId id="315" r:id="rId44"/>
    <p:sldId id="316" r:id="rId45"/>
    <p:sldId id="317" r:id="rId46"/>
    <p:sldId id="320" r:id="rId47"/>
    <p:sldId id="318" r:id="rId48"/>
    <p:sldId id="328" r:id="rId49"/>
    <p:sldId id="319" r:id="rId50"/>
    <p:sldId id="323" r:id="rId51"/>
    <p:sldId id="321" r:id="rId52"/>
    <p:sldId id="322" r:id="rId53"/>
    <p:sldId id="324" r:id="rId54"/>
    <p:sldId id="325" r:id="rId55"/>
    <p:sldId id="326" r:id="rId56"/>
    <p:sldId id="329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520D3306-1561-5743-87FC-F53F0B38378C}">
          <p14:sldIdLst>
            <p14:sldId id="260"/>
            <p14:sldId id="327"/>
            <p14:sldId id="270"/>
            <p14:sldId id="271"/>
            <p14:sldId id="274"/>
            <p14:sldId id="275"/>
            <p14:sldId id="276"/>
            <p14:sldId id="273"/>
            <p14:sldId id="277"/>
            <p14:sldId id="281"/>
            <p14:sldId id="279"/>
            <p14:sldId id="278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291"/>
            <p14:sldId id="287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2"/>
            <p14:sldId id="304"/>
            <p14:sldId id="306"/>
            <p14:sldId id="307"/>
            <p14:sldId id="308"/>
            <p14:sldId id="309"/>
            <p14:sldId id="310"/>
            <p14:sldId id="311"/>
            <p14:sldId id="313"/>
            <p14:sldId id="315"/>
            <p14:sldId id="316"/>
            <p14:sldId id="317"/>
            <p14:sldId id="320"/>
            <p14:sldId id="318"/>
            <p14:sldId id="328"/>
            <p14:sldId id="319"/>
            <p14:sldId id="323"/>
            <p14:sldId id="321"/>
            <p14:sldId id="322"/>
            <p14:sldId id="324"/>
            <p14:sldId id="325"/>
            <p14:sldId id="326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B"/>
    <a:srgbClr val="60AAD3"/>
    <a:srgbClr val="04DE3B"/>
    <a:srgbClr val="04E33C"/>
    <a:srgbClr val="D60000"/>
    <a:srgbClr val="A6A6A6"/>
    <a:srgbClr val="ECECEC"/>
    <a:srgbClr val="004C7F"/>
    <a:srgbClr val="0060A2"/>
    <a:srgbClr val="006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BD7FA5-AAD4-47B9-A32E-26FC840F1D0C}" v="126" dt="2025-04-05T10:05:36.2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32" autoAdjust="0"/>
    <p:restoredTop sz="86395" autoAdjust="0"/>
  </p:normalViewPr>
  <p:slideViewPr>
    <p:cSldViewPr snapToGrid="0" snapToObjects="1">
      <p:cViewPr varScale="1">
        <p:scale>
          <a:sx n="110" d="100"/>
          <a:sy n="110" d="100"/>
        </p:scale>
        <p:origin x="304" y="68"/>
      </p:cViewPr>
      <p:guideLst/>
    </p:cSldViewPr>
  </p:slideViewPr>
  <p:outlineViewPr>
    <p:cViewPr>
      <p:scale>
        <a:sx n="33" d="100"/>
        <a:sy n="33" d="100"/>
      </p:scale>
      <p:origin x="0" y="-1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8" d="100"/>
          <a:sy n="138" d="100"/>
        </p:scale>
        <p:origin x="536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oardo Fanciullacci" userId="215cd5afe7095ca6" providerId="LiveId" clId="{6CBD7FA5-AAD4-47B9-A32E-26FC840F1D0C}"/>
    <pc:docChg chg="undo redo custSel addSld delSld modSld sldOrd modSection">
      <pc:chgData name="Edoardo Fanciullacci" userId="215cd5afe7095ca6" providerId="LiveId" clId="{6CBD7FA5-AAD4-47B9-A32E-26FC840F1D0C}" dt="2025-04-08T07:01:17.479" v="2498" actId="1036"/>
      <pc:docMkLst>
        <pc:docMk/>
      </pc:docMkLst>
      <pc:sldChg chg="addSp modSp mod">
        <pc:chgData name="Edoardo Fanciullacci" userId="215cd5afe7095ca6" providerId="LiveId" clId="{6CBD7FA5-AAD4-47B9-A32E-26FC840F1D0C}" dt="2025-03-27T09:52:02.212" v="38" actId="1076"/>
        <pc:sldMkLst>
          <pc:docMk/>
          <pc:sldMk cId="3256717387" sldId="260"/>
        </pc:sldMkLst>
        <pc:spChg chg="add mod">
          <ac:chgData name="Edoardo Fanciullacci" userId="215cd5afe7095ca6" providerId="LiveId" clId="{6CBD7FA5-AAD4-47B9-A32E-26FC840F1D0C}" dt="2025-03-27T09:52:02.212" v="38" actId="1076"/>
          <ac:spMkLst>
            <pc:docMk/>
            <pc:sldMk cId="3256717387" sldId="260"/>
            <ac:spMk id="2" creationId="{A5F6ED0F-881E-64E9-F0B7-26A7E644F69D}"/>
          </ac:spMkLst>
        </pc:spChg>
        <pc:spChg chg="add mod">
          <ac:chgData name="Edoardo Fanciullacci" userId="215cd5afe7095ca6" providerId="LiveId" clId="{6CBD7FA5-AAD4-47B9-A32E-26FC840F1D0C}" dt="2025-03-27T09:50:58.876" v="34" actId="1076"/>
          <ac:spMkLst>
            <pc:docMk/>
            <pc:sldMk cId="3256717387" sldId="260"/>
            <ac:spMk id="3" creationId="{A5270F01-3456-7259-47C3-1D2E71E6449B}"/>
          </ac:spMkLst>
        </pc:spChg>
        <pc:spChg chg="mod">
          <ac:chgData name="Edoardo Fanciullacci" userId="215cd5afe7095ca6" providerId="LiveId" clId="{6CBD7FA5-AAD4-47B9-A32E-26FC840F1D0C}" dt="2025-03-27T09:50:52.284" v="32" actId="1076"/>
          <ac:spMkLst>
            <pc:docMk/>
            <pc:sldMk cId="3256717387" sldId="260"/>
            <ac:spMk id="12" creationId="{9273BC1B-BF4F-7C42-B9D4-909929471AFF}"/>
          </ac:spMkLst>
        </pc:spChg>
        <pc:spChg chg="mod">
          <ac:chgData name="Edoardo Fanciullacci" userId="215cd5afe7095ca6" providerId="LiveId" clId="{6CBD7FA5-AAD4-47B9-A32E-26FC840F1D0C}" dt="2025-03-27T09:51:56.974" v="37" actId="1076"/>
          <ac:spMkLst>
            <pc:docMk/>
            <pc:sldMk cId="3256717387" sldId="260"/>
            <ac:spMk id="13" creationId="{30206578-F058-E543-A4C5-3423575E2717}"/>
          </ac:spMkLst>
        </pc:spChg>
      </pc:sldChg>
      <pc:sldChg chg="del">
        <pc:chgData name="Edoardo Fanciullacci" userId="215cd5afe7095ca6" providerId="LiveId" clId="{6CBD7FA5-AAD4-47B9-A32E-26FC840F1D0C}" dt="2025-03-27T12:18:20.190" v="1043" actId="2696"/>
        <pc:sldMkLst>
          <pc:docMk/>
          <pc:sldMk cId="2332281121" sldId="262"/>
        </pc:sldMkLst>
      </pc:sldChg>
      <pc:sldChg chg="modSp mod">
        <pc:chgData name="Edoardo Fanciullacci" userId="215cd5afe7095ca6" providerId="LiveId" clId="{6CBD7FA5-AAD4-47B9-A32E-26FC840F1D0C}" dt="2025-04-03T09:49:49.478" v="1909"/>
        <pc:sldMkLst>
          <pc:docMk/>
          <pc:sldMk cId="898222473" sldId="270"/>
        </pc:sldMkLst>
        <pc:spChg chg="mod">
          <ac:chgData name="Edoardo Fanciullacci" userId="215cd5afe7095ca6" providerId="LiveId" clId="{6CBD7FA5-AAD4-47B9-A32E-26FC840F1D0C}" dt="2025-04-03T09:49:49.478" v="1909"/>
          <ac:spMkLst>
            <pc:docMk/>
            <pc:sldMk cId="898222473" sldId="270"/>
            <ac:spMk id="2" creationId="{B418667C-E371-C146-8675-36A22A3BDD5E}"/>
          </ac:spMkLst>
        </pc:spChg>
        <pc:spChg chg="mod">
          <ac:chgData name="Edoardo Fanciullacci" userId="215cd5afe7095ca6" providerId="LiveId" clId="{6CBD7FA5-AAD4-47B9-A32E-26FC840F1D0C}" dt="2025-03-27T10:32:26.598" v="699" actId="255"/>
          <ac:spMkLst>
            <pc:docMk/>
            <pc:sldMk cId="898222473" sldId="270"/>
            <ac:spMk id="10" creationId="{0D5A6CD0-AEA8-83E7-60A3-2E563960D04F}"/>
          </ac:spMkLst>
        </pc:spChg>
      </pc:sldChg>
      <pc:sldChg chg="addSp delSp modSp mod">
        <pc:chgData name="Edoardo Fanciullacci" userId="215cd5afe7095ca6" providerId="LiveId" clId="{6CBD7FA5-AAD4-47B9-A32E-26FC840F1D0C}" dt="2025-04-03T09:23:40.815" v="1838" actId="20577"/>
        <pc:sldMkLst>
          <pc:docMk/>
          <pc:sldMk cId="869465243" sldId="271"/>
        </pc:sldMkLst>
        <pc:spChg chg="mod">
          <ac:chgData name="Edoardo Fanciullacci" userId="215cd5afe7095ca6" providerId="LiveId" clId="{6CBD7FA5-AAD4-47B9-A32E-26FC840F1D0C}" dt="2025-04-03T09:23:40.815" v="1838" actId="20577"/>
          <ac:spMkLst>
            <pc:docMk/>
            <pc:sldMk cId="869465243" sldId="271"/>
            <ac:spMk id="2" creationId="{4BC34D34-24B8-4541-AD7D-DDF0F6850D5E}"/>
          </ac:spMkLst>
        </pc:spChg>
        <pc:spChg chg="add mod">
          <ac:chgData name="Edoardo Fanciullacci" userId="215cd5afe7095ca6" providerId="LiveId" clId="{6CBD7FA5-AAD4-47B9-A32E-26FC840F1D0C}" dt="2025-03-27T10:39:06.496" v="758" actId="14100"/>
          <ac:spMkLst>
            <pc:docMk/>
            <pc:sldMk cId="869465243" sldId="271"/>
            <ac:spMk id="3" creationId="{A41CA9F7-E39F-F724-9268-38269A9EA913}"/>
          </ac:spMkLst>
        </pc:spChg>
        <pc:spChg chg="mod">
          <ac:chgData name="Edoardo Fanciullacci" userId="215cd5afe7095ca6" providerId="LiveId" clId="{6CBD7FA5-AAD4-47B9-A32E-26FC840F1D0C}" dt="2025-03-27T10:34:05.441" v="712" actId="20577"/>
          <ac:spMkLst>
            <pc:docMk/>
            <pc:sldMk cId="869465243" sldId="271"/>
            <ac:spMk id="4" creationId="{B76ECE51-9F02-0743-95A9-986AE642B4BE}"/>
          </ac:spMkLst>
        </pc:spChg>
        <pc:spChg chg="add mod">
          <ac:chgData name="Edoardo Fanciullacci" userId="215cd5afe7095ca6" providerId="LiveId" clId="{6CBD7FA5-AAD4-47B9-A32E-26FC840F1D0C}" dt="2025-03-27T10:39:13.077" v="759" actId="14100"/>
          <ac:spMkLst>
            <pc:docMk/>
            <pc:sldMk cId="869465243" sldId="271"/>
            <ac:spMk id="5" creationId="{A9F8A498-1925-73F2-1090-9A74ED2E0478}"/>
          </ac:spMkLst>
        </pc:spChg>
        <pc:spChg chg="add mod">
          <ac:chgData name="Edoardo Fanciullacci" userId="215cd5afe7095ca6" providerId="LiveId" clId="{6CBD7FA5-AAD4-47B9-A32E-26FC840F1D0C}" dt="2025-03-27T10:37:34.738" v="737" actId="255"/>
          <ac:spMkLst>
            <pc:docMk/>
            <pc:sldMk cId="869465243" sldId="271"/>
            <ac:spMk id="6" creationId="{A64490C8-4808-7A3D-E83E-FADCBAB611DF}"/>
          </ac:spMkLst>
        </pc:spChg>
        <pc:spChg chg="add del mod">
          <ac:chgData name="Edoardo Fanciullacci" userId="215cd5afe7095ca6" providerId="LiveId" clId="{6CBD7FA5-AAD4-47B9-A32E-26FC840F1D0C}" dt="2025-03-27T10:41:15.298" v="777" actId="1076"/>
          <ac:spMkLst>
            <pc:docMk/>
            <pc:sldMk cId="869465243" sldId="271"/>
            <ac:spMk id="7" creationId="{7FDD34C8-2F74-876B-4A95-E762C4407301}"/>
          </ac:spMkLst>
        </pc:spChg>
        <pc:spChg chg="add mod">
          <ac:chgData name="Edoardo Fanciullacci" userId="215cd5afe7095ca6" providerId="LiveId" clId="{6CBD7FA5-AAD4-47B9-A32E-26FC840F1D0C}" dt="2025-03-27T10:46:15.668" v="805"/>
          <ac:spMkLst>
            <pc:docMk/>
            <pc:sldMk cId="869465243" sldId="271"/>
            <ac:spMk id="9" creationId="{077D5C65-1C24-B32E-720C-18BB4AFECBA5}"/>
          </ac:spMkLst>
        </pc:spChg>
        <pc:spChg chg="add mod">
          <ac:chgData name="Edoardo Fanciullacci" userId="215cd5afe7095ca6" providerId="LiveId" clId="{6CBD7FA5-AAD4-47B9-A32E-26FC840F1D0C}" dt="2025-03-27T10:41:43.711" v="778" actId="207"/>
          <ac:spMkLst>
            <pc:docMk/>
            <pc:sldMk cId="869465243" sldId="271"/>
            <ac:spMk id="10" creationId="{248B50CB-B8F1-123C-6376-C1A0929F0BCF}"/>
          </ac:spMkLst>
        </pc:spChg>
        <pc:spChg chg="add mod">
          <ac:chgData name="Edoardo Fanciullacci" userId="215cd5afe7095ca6" providerId="LiveId" clId="{6CBD7FA5-AAD4-47B9-A32E-26FC840F1D0C}" dt="2025-03-27T10:41:59.387" v="780" actId="1076"/>
          <ac:spMkLst>
            <pc:docMk/>
            <pc:sldMk cId="869465243" sldId="271"/>
            <ac:spMk id="11" creationId="{BF355A2F-EA89-B555-50AA-D10BA57151AC}"/>
          </ac:spMkLst>
        </pc:spChg>
        <pc:spChg chg="add mod">
          <ac:chgData name="Edoardo Fanciullacci" userId="215cd5afe7095ca6" providerId="LiveId" clId="{6CBD7FA5-AAD4-47B9-A32E-26FC840F1D0C}" dt="2025-03-27T10:42:26.711" v="785" actId="14100"/>
          <ac:spMkLst>
            <pc:docMk/>
            <pc:sldMk cId="869465243" sldId="271"/>
            <ac:spMk id="12" creationId="{3C83E610-350D-970E-E064-6E0230884DEC}"/>
          </ac:spMkLst>
        </pc:spChg>
        <pc:spChg chg="add mod">
          <ac:chgData name="Edoardo Fanciullacci" userId="215cd5afe7095ca6" providerId="LiveId" clId="{6CBD7FA5-AAD4-47B9-A32E-26FC840F1D0C}" dt="2025-03-27T10:42:59.782" v="789" actId="2711"/>
          <ac:spMkLst>
            <pc:docMk/>
            <pc:sldMk cId="869465243" sldId="271"/>
            <ac:spMk id="13" creationId="{82BEA519-B829-C842-018D-FD128BA77356}"/>
          </ac:spMkLst>
        </pc:spChg>
        <pc:spChg chg="add mod">
          <ac:chgData name="Edoardo Fanciullacci" userId="215cd5afe7095ca6" providerId="LiveId" clId="{6CBD7FA5-AAD4-47B9-A32E-26FC840F1D0C}" dt="2025-04-03T09:09:53.560" v="1454" actId="20577"/>
          <ac:spMkLst>
            <pc:docMk/>
            <pc:sldMk cId="869465243" sldId="271"/>
            <ac:spMk id="14" creationId="{DAFB0798-9026-872F-C79F-ED3010240D2F}"/>
          </ac:spMkLst>
        </pc:spChg>
        <pc:spChg chg="add mod">
          <ac:chgData name="Edoardo Fanciullacci" userId="215cd5afe7095ca6" providerId="LiveId" clId="{6CBD7FA5-AAD4-47B9-A32E-26FC840F1D0C}" dt="2025-03-27T10:43:16.427" v="791" actId="1076"/>
          <ac:spMkLst>
            <pc:docMk/>
            <pc:sldMk cId="869465243" sldId="271"/>
            <ac:spMk id="15" creationId="{AA7C7B11-0BFB-51A0-E31A-420C8ADF1B1A}"/>
          </ac:spMkLst>
        </pc:spChg>
        <pc:spChg chg="add mod">
          <ac:chgData name="Edoardo Fanciullacci" userId="215cd5afe7095ca6" providerId="LiveId" clId="{6CBD7FA5-AAD4-47B9-A32E-26FC840F1D0C}" dt="2025-03-27T10:45:35.918" v="804"/>
          <ac:spMkLst>
            <pc:docMk/>
            <pc:sldMk cId="869465243" sldId="271"/>
            <ac:spMk id="19" creationId="{569E1950-6CA3-187D-3CAB-923A8D600885}"/>
          </ac:spMkLst>
        </pc:spChg>
        <pc:spChg chg="add mod">
          <ac:chgData name="Edoardo Fanciullacci" userId="215cd5afe7095ca6" providerId="LiveId" clId="{6CBD7FA5-AAD4-47B9-A32E-26FC840F1D0C}" dt="2025-04-03T09:17:33.322" v="1818" actId="113"/>
          <ac:spMkLst>
            <pc:docMk/>
            <pc:sldMk cId="869465243" sldId="271"/>
            <ac:spMk id="20" creationId="{6BFFA149-1831-EEF4-B85F-1E389787DE65}"/>
          </ac:spMkLst>
        </pc:spChg>
        <pc:spChg chg="add mod">
          <ac:chgData name="Edoardo Fanciullacci" userId="215cd5afe7095ca6" providerId="LiveId" clId="{6CBD7FA5-AAD4-47B9-A32E-26FC840F1D0C}" dt="2025-03-27T10:44:30.190" v="799" actId="1076"/>
          <ac:spMkLst>
            <pc:docMk/>
            <pc:sldMk cId="869465243" sldId="271"/>
            <ac:spMk id="21" creationId="{BB9950F0-FC0E-8806-5D49-57D6A4D559F5}"/>
          </ac:spMkLst>
        </pc:spChg>
      </pc:sldChg>
      <pc:sldChg chg="addSp delSp modSp mod">
        <pc:chgData name="Edoardo Fanciullacci" userId="215cd5afe7095ca6" providerId="LiveId" clId="{6CBD7FA5-AAD4-47B9-A32E-26FC840F1D0C}" dt="2025-04-03T10:49:52.665" v="1996" actId="1076"/>
        <pc:sldMkLst>
          <pc:docMk/>
          <pc:sldMk cId="2374425143" sldId="273"/>
        </pc:sldMkLst>
        <pc:spChg chg="mod">
          <ac:chgData name="Edoardo Fanciullacci" userId="215cd5afe7095ca6" providerId="LiveId" clId="{6CBD7FA5-AAD4-47B9-A32E-26FC840F1D0C}" dt="2025-04-03T10:17:21.046" v="1912"/>
          <ac:spMkLst>
            <pc:docMk/>
            <pc:sldMk cId="2374425143" sldId="273"/>
            <ac:spMk id="2" creationId="{BC422B07-69A2-7A4D-90DE-95ABD70E5502}"/>
          </ac:spMkLst>
        </pc:spChg>
        <pc:spChg chg="mod">
          <ac:chgData name="Edoardo Fanciullacci" userId="215cd5afe7095ca6" providerId="LiveId" clId="{6CBD7FA5-AAD4-47B9-A32E-26FC840F1D0C}" dt="2025-04-03T10:48:05.990" v="1956" actId="1076"/>
          <ac:spMkLst>
            <pc:docMk/>
            <pc:sldMk cId="2374425143" sldId="273"/>
            <ac:spMk id="4" creationId="{73E2E416-4C78-2740-9AB1-EAD18BBEA583}"/>
          </ac:spMkLst>
        </pc:spChg>
        <pc:spChg chg="mod">
          <ac:chgData name="Edoardo Fanciullacci" userId="215cd5afe7095ca6" providerId="LiveId" clId="{6CBD7FA5-AAD4-47B9-A32E-26FC840F1D0C}" dt="2025-04-03T10:49:49.180" v="1994" actId="1076"/>
          <ac:spMkLst>
            <pc:docMk/>
            <pc:sldMk cId="2374425143" sldId="273"/>
            <ac:spMk id="18" creationId="{58B61360-0A05-0EE7-5017-5AB52DB8CF91}"/>
          </ac:spMkLst>
        </pc:spChg>
        <pc:spChg chg="mod">
          <ac:chgData name="Edoardo Fanciullacci" userId="215cd5afe7095ca6" providerId="LiveId" clId="{6CBD7FA5-AAD4-47B9-A32E-26FC840F1D0C}" dt="2025-04-03T10:49:49.180" v="1994" actId="1076"/>
          <ac:spMkLst>
            <pc:docMk/>
            <pc:sldMk cId="2374425143" sldId="273"/>
            <ac:spMk id="22" creationId="{6FCE1073-FC30-2002-F2AE-B57B383AA3EB}"/>
          </ac:spMkLst>
        </pc:spChg>
        <pc:spChg chg="mod">
          <ac:chgData name="Edoardo Fanciullacci" userId="215cd5afe7095ca6" providerId="LiveId" clId="{6CBD7FA5-AAD4-47B9-A32E-26FC840F1D0C}" dt="2025-04-03T10:49:49.180" v="1994" actId="1076"/>
          <ac:spMkLst>
            <pc:docMk/>
            <pc:sldMk cId="2374425143" sldId="273"/>
            <ac:spMk id="23" creationId="{90688E50-2DE7-3BE6-A7F5-A3DB9A3C5287}"/>
          </ac:spMkLst>
        </pc:spChg>
        <pc:spChg chg="mod">
          <ac:chgData name="Edoardo Fanciullacci" userId="215cd5afe7095ca6" providerId="LiveId" clId="{6CBD7FA5-AAD4-47B9-A32E-26FC840F1D0C}" dt="2025-04-03T10:49:49.180" v="1994" actId="1076"/>
          <ac:spMkLst>
            <pc:docMk/>
            <pc:sldMk cId="2374425143" sldId="273"/>
            <ac:spMk id="25" creationId="{4F696C1D-F415-F885-2E94-0D51CA243C45}"/>
          </ac:spMkLst>
        </pc:spChg>
        <pc:spChg chg="mod">
          <ac:chgData name="Edoardo Fanciullacci" userId="215cd5afe7095ca6" providerId="LiveId" clId="{6CBD7FA5-AAD4-47B9-A32E-26FC840F1D0C}" dt="2025-04-03T10:49:49.180" v="1994" actId="1076"/>
          <ac:spMkLst>
            <pc:docMk/>
            <pc:sldMk cId="2374425143" sldId="273"/>
            <ac:spMk id="26" creationId="{EF149F5F-1B8D-DE64-516D-DB8CD78DF724}"/>
          </ac:spMkLst>
        </pc:spChg>
        <pc:spChg chg="mod">
          <ac:chgData name="Edoardo Fanciullacci" userId="215cd5afe7095ca6" providerId="LiveId" clId="{6CBD7FA5-AAD4-47B9-A32E-26FC840F1D0C}" dt="2025-04-03T10:49:49.180" v="1994" actId="1076"/>
          <ac:spMkLst>
            <pc:docMk/>
            <pc:sldMk cId="2374425143" sldId="273"/>
            <ac:spMk id="27" creationId="{684D9BD9-A76A-C9A8-5219-D14506C7F99E}"/>
          </ac:spMkLst>
        </pc:spChg>
        <pc:spChg chg="mod">
          <ac:chgData name="Edoardo Fanciullacci" userId="215cd5afe7095ca6" providerId="LiveId" clId="{6CBD7FA5-AAD4-47B9-A32E-26FC840F1D0C}" dt="2025-04-03T10:49:49.180" v="1994" actId="1076"/>
          <ac:spMkLst>
            <pc:docMk/>
            <pc:sldMk cId="2374425143" sldId="273"/>
            <ac:spMk id="29" creationId="{331BC9CD-F751-0444-925E-627242355796}"/>
          </ac:spMkLst>
        </pc:spChg>
        <pc:spChg chg="mod">
          <ac:chgData name="Edoardo Fanciullacci" userId="215cd5afe7095ca6" providerId="LiveId" clId="{6CBD7FA5-AAD4-47B9-A32E-26FC840F1D0C}" dt="2025-04-03T10:49:49.180" v="1994" actId="1076"/>
          <ac:spMkLst>
            <pc:docMk/>
            <pc:sldMk cId="2374425143" sldId="273"/>
            <ac:spMk id="30" creationId="{628B83F5-9F55-EE64-8CE8-8F4BE534A160}"/>
          </ac:spMkLst>
        </pc:spChg>
        <pc:spChg chg="mod">
          <ac:chgData name="Edoardo Fanciullacci" userId="215cd5afe7095ca6" providerId="LiveId" clId="{6CBD7FA5-AAD4-47B9-A32E-26FC840F1D0C}" dt="2025-04-03T10:49:49.180" v="1994" actId="1076"/>
          <ac:spMkLst>
            <pc:docMk/>
            <pc:sldMk cId="2374425143" sldId="273"/>
            <ac:spMk id="31" creationId="{481D3A7F-0941-B49B-E90B-E30DCA1BE781}"/>
          </ac:spMkLst>
        </pc:spChg>
        <pc:spChg chg="mod">
          <ac:chgData name="Edoardo Fanciullacci" userId="215cd5afe7095ca6" providerId="LiveId" clId="{6CBD7FA5-AAD4-47B9-A32E-26FC840F1D0C}" dt="2025-04-03T10:49:49.180" v="1994" actId="1076"/>
          <ac:spMkLst>
            <pc:docMk/>
            <pc:sldMk cId="2374425143" sldId="273"/>
            <ac:spMk id="32" creationId="{1217484B-0929-B755-A7BD-7F1648805120}"/>
          </ac:spMkLst>
        </pc:spChg>
        <pc:spChg chg="mod">
          <ac:chgData name="Edoardo Fanciullacci" userId="215cd5afe7095ca6" providerId="LiveId" clId="{6CBD7FA5-AAD4-47B9-A32E-26FC840F1D0C}" dt="2025-04-03T10:49:49.180" v="1994" actId="1076"/>
          <ac:spMkLst>
            <pc:docMk/>
            <pc:sldMk cId="2374425143" sldId="273"/>
            <ac:spMk id="33" creationId="{39C86B87-476D-FE36-980F-96799A3BE3FB}"/>
          </ac:spMkLst>
        </pc:spChg>
        <pc:spChg chg="mod">
          <ac:chgData name="Edoardo Fanciullacci" userId="215cd5afe7095ca6" providerId="LiveId" clId="{6CBD7FA5-AAD4-47B9-A32E-26FC840F1D0C}" dt="2025-04-03T10:49:49.180" v="1994" actId="1076"/>
          <ac:spMkLst>
            <pc:docMk/>
            <pc:sldMk cId="2374425143" sldId="273"/>
            <ac:spMk id="34" creationId="{7759FBE1-2126-1EE4-AD12-797CE48DF1BD}"/>
          </ac:spMkLst>
        </pc:spChg>
        <pc:picChg chg="add mod">
          <ac:chgData name="Edoardo Fanciullacci" userId="215cd5afe7095ca6" providerId="LiveId" clId="{6CBD7FA5-AAD4-47B9-A32E-26FC840F1D0C}" dt="2025-04-03T10:49:52.665" v="1996" actId="1076"/>
          <ac:picMkLst>
            <pc:docMk/>
            <pc:sldMk cId="2374425143" sldId="273"/>
            <ac:picMk id="5" creationId="{3F501379-D984-000C-B00F-C087CA412448}"/>
          </ac:picMkLst>
        </pc:picChg>
      </pc:sldChg>
      <pc:sldChg chg="modSp mod">
        <pc:chgData name="Edoardo Fanciullacci" userId="215cd5afe7095ca6" providerId="LiveId" clId="{6CBD7FA5-AAD4-47B9-A32E-26FC840F1D0C}" dt="2025-04-03T09:47:30.133" v="1903"/>
        <pc:sldMkLst>
          <pc:docMk/>
          <pc:sldMk cId="375998826" sldId="274"/>
        </pc:sldMkLst>
        <pc:spChg chg="mod">
          <ac:chgData name="Edoardo Fanciullacci" userId="215cd5afe7095ca6" providerId="LiveId" clId="{6CBD7FA5-AAD4-47B9-A32E-26FC840F1D0C}" dt="2025-04-03T09:24:05.534" v="1861"/>
          <ac:spMkLst>
            <pc:docMk/>
            <pc:sldMk cId="375998826" sldId="274"/>
            <ac:spMk id="2" creationId="{69518158-5034-7C36-E95C-05AFAF10CBE0}"/>
          </ac:spMkLst>
        </pc:spChg>
        <pc:graphicFrameChg chg="modGraphic">
          <ac:chgData name="Edoardo Fanciullacci" userId="215cd5afe7095ca6" providerId="LiveId" clId="{6CBD7FA5-AAD4-47B9-A32E-26FC840F1D0C}" dt="2025-04-03T09:34:11.091" v="1896" actId="207"/>
          <ac:graphicFrameMkLst>
            <pc:docMk/>
            <pc:sldMk cId="375998826" sldId="274"/>
            <ac:graphicFrameMk id="3" creationId="{2486DD8B-165D-E655-1CCF-C291FE945F91}"/>
          </ac:graphicFrameMkLst>
        </pc:graphicFrameChg>
        <pc:graphicFrameChg chg="mod modGraphic">
          <ac:chgData name="Edoardo Fanciullacci" userId="215cd5afe7095ca6" providerId="LiveId" clId="{6CBD7FA5-AAD4-47B9-A32E-26FC840F1D0C}" dt="2025-04-03T09:47:30.133" v="1903"/>
          <ac:graphicFrameMkLst>
            <pc:docMk/>
            <pc:sldMk cId="375998826" sldId="274"/>
            <ac:graphicFrameMk id="6" creationId="{861342B8-C57C-C214-B242-938AA28FE21C}"/>
          </ac:graphicFrameMkLst>
        </pc:graphicFrameChg>
        <pc:graphicFrameChg chg="modGraphic">
          <ac:chgData name="Edoardo Fanciullacci" userId="215cd5afe7095ca6" providerId="LiveId" clId="{6CBD7FA5-AAD4-47B9-A32E-26FC840F1D0C}" dt="2025-04-03T09:40:41.717" v="1901" actId="207"/>
          <ac:graphicFrameMkLst>
            <pc:docMk/>
            <pc:sldMk cId="375998826" sldId="274"/>
            <ac:graphicFrameMk id="8" creationId="{D769333D-F9AA-BB1E-C732-93E1C40CD22A}"/>
          </ac:graphicFrameMkLst>
        </pc:graphicFrameChg>
      </pc:sldChg>
      <pc:sldChg chg="modSp mod">
        <pc:chgData name="Edoardo Fanciullacci" userId="215cd5afe7095ca6" providerId="LiveId" clId="{6CBD7FA5-AAD4-47B9-A32E-26FC840F1D0C}" dt="2025-04-03T09:50:02.288" v="1910"/>
        <pc:sldMkLst>
          <pc:docMk/>
          <pc:sldMk cId="1276230318" sldId="275"/>
        </pc:sldMkLst>
        <pc:spChg chg="mod">
          <ac:chgData name="Edoardo Fanciullacci" userId="215cd5afe7095ca6" providerId="LiveId" clId="{6CBD7FA5-AAD4-47B9-A32E-26FC840F1D0C}" dt="2025-04-03T09:50:02.288" v="1910"/>
          <ac:spMkLst>
            <pc:docMk/>
            <pc:sldMk cId="1276230318" sldId="275"/>
            <ac:spMk id="2" creationId="{D348A75E-A9E3-BDD3-F3C5-3A633513CF74}"/>
          </ac:spMkLst>
        </pc:spChg>
        <pc:picChg chg="mod">
          <ac:chgData name="Edoardo Fanciullacci" userId="215cd5afe7095ca6" providerId="LiveId" clId="{6CBD7FA5-AAD4-47B9-A32E-26FC840F1D0C}" dt="2025-04-03T09:49:20.001" v="1904" actId="1076"/>
          <ac:picMkLst>
            <pc:docMk/>
            <pc:sldMk cId="1276230318" sldId="275"/>
            <ac:picMk id="33" creationId="{8A3867CB-56D4-4845-346A-1ADF136B5A50}"/>
          </ac:picMkLst>
        </pc:picChg>
      </pc:sldChg>
      <pc:sldChg chg="modSp mod">
        <pc:chgData name="Edoardo Fanciullacci" userId="215cd5afe7095ca6" providerId="LiveId" clId="{6CBD7FA5-AAD4-47B9-A32E-26FC840F1D0C}" dt="2025-04-03T10:03:32.974" v="1911"/>
        <pc:sldMkLst>
          <pc:docMk/>
          <pc:sldMk cId="1149453556" sldId="276"/>
        </pc:sldMkLst>
        <pc:spChg chg="mod">
          <ac:chgData name="Edoardo Fanciullacci" userId="215cd5afe7095ca6" providerId="LiveId" clId="{6CBD7FA5-AAD4-47B9-A32E-26FC840F1D0C}" dt="2025-04-03T10:03:32.974" v="1911"/>
          <ac:spMkLst>
            <pc:docMk/>
            <pc:sldMk cId="1149453556" sldId="276"/>
            <ac:spMk id="2" creationId="{DA3DB14F-EA2F-6474-3039-70FBECD463EA}"/>
          </ac:spMkLst>
        </pc:spChg>
      </pc:sldChg>
      <pc:sldChg chg="modSp mod">
        <pc:chgData name="Edoardo Fanciullacci" userId="215cd5afe7095ca6" providerId="LiveId" clId="{6CBD7FA5-AAD4-47B9-A32E-26FC840F1D0C}" dt="2025-04-03T14:10:37.619" v="1997"/>
        <pc:sldMkLst>
          <pc:docMk/>
          <pc:sldMk cId="1609879391" sldId="277"/>
        </pc:sldMkLst>
        <pc:spChg chg="mod">
          <ac:chgData name="Edoardo Fanciullacci" userId="215cd5afe7095ca6" providerId="LiveId" clId="{6CBD7FA5-AAD4-47B9-A32E-26FC840F1D0C}" dt="2025-04-03T14:10:37.619" v="1997"/>
          <ac:spMkLst>
            <pc:docMk/>
            <pc:sldMk cId="1609879391" sldId="277"/>
            <ac:spMk id="2" creationId="{A6ABFB24-9F6D-BFDF-6DFC-3DE20B6413C8}"/>
          </ac:spMkLst>
        </pc:spChg>
      </pc:sldChg>
      <pc:sldChg chg="modSp mod">
        <pc:chgData name="Edoardo Fanciullacci" userId="215cd5afe7095ca6" providerId="LiveId" clId="{6CBD7FA5-AAD4-47B9-A32E-26FC840F1D0C}" dt="2025-04-03T14:46:55.829" v="2100"/>
        <pc:sldMkLst>
          <pc:docMk/>
          <pc:sldMk cId="2008165265" sldId="278"/>
        </pc:sldMkLst>
        <pc:spChg chg="mod">
          <ac:chgData name="Edoardo Fanciullacci" userId="215cd5afe7095ca6" providerId="LiveId" clId="{6CBD7FA5-AAD4-47B9-A32E-26FC840F1D0C}" dt="2025-04-03T14:46:55.829" v="2100"/>
          <ac:spMkLst>
            <pc:docMk/>
            <pc:sldMk cId="2008165265" sldId="278"/>
            <ac:spMk id="2" creationId="{61059760-2295-8578-5024-778775DBB7C4}"/>
          </ac:spMkLst>
        </pc:spChg>
      </pc:sldChg>
      <pc:sldChg chg="addSp delSp modSp mod">
        <pc:chgData name="Edoardo Fanciullacci" userId="215cd5afe7095ca6" providerId="LiveId" clId="{6CBD7FA5-AAD4-47B9-A32E-26FC840F1D0C}" dt="2025-04-03T14:46:36.631" v="2097" actId="1038"/>
        <pc:sldMkLst>
          <pc:docMk/>
          <pc:sldMk cId="525924648" sldId="279"/>
        </pc:sldMkLst>
        <pc:spChg chg="mod">
          <ac:chgData name="Edoardo Fanciullacci" userId="215cd5afe7095ca6" providerId="LiveId" clId="{6CBD7FA5-AAD4-47B9-A32E-26FC840F1D0C}" dt="2025-04-03T14:10:54.438" v="2044" actId="20577"/>
          <ac:spMkLst>
            <pc:docMk/>
            <pc:sldMk cId="525924648" sldId="279"/>
            <ac:spMk id="2" creationId="{F96B828B-455F-448A-BCA8-91631FA2CDBD}"/>
          </ac:spMkLst>
        </pc:spChg>
        <pc:spChg chg="mod">
          <ac:chgData name="Edoardo Fanciullacci" userId="215cd5afe7095ca6" providerId="LiveId" clId="{6CBD7FA5-AAD4-47B9-A32E-26FC840F1D0C}" dt="2025-03-27T10:48:19.349" v="816" actId="14100"/>
          <ac:spMkLst>
            <pc:docMk/>
            <pc:sldMk cId="525924648" sldId="279"/>
            <ac:spMk id="4" creationId="{D3DD4680-4094-70EA-5188-5D65761B2DC2}"/>
          </ac:spMkLst>
        </pc:spChg>
        <pc:picChg chg="add mod">
          <ac:chgData name="Edoardo Fanciullacci" userId="215cd5afe7095ca6" providerId="LiveId" clId="{6CBD7FA5-AAD4-47B9-A32E-26FC840F1D0C}" dt="2025-04-03T14:46:36.631" v="2097" actId="1038"/>
          <ac:picMkLst>
            <pc:docMk/>
            <pc:sldMk cId="525924648" sldId="279"/>
            <ac:picMk id="9" creationId="{5F3C2FC3-E09B-C9DE-ECC5-0D823ED18363}"/>
          </ac:picMkLst>
        </pc:picChg>
      </pc:sldChg>
      <pc:sldChg chg="addSp delSp modSp mod">
        <pc:chgData name="Edoardo Fanciullacci" userId="215cd5afe7095ca6" providerId="LiveId" clId="{6CBD7FA5-AAD4-47B9-A32E-26FC840F1D0C}" dt="2025-04-03T16:09:26.395" v="2117" actId="1076"/>
        <pc:sldMkLst>
          <pc:docMk/>
          <pc:sldMk cId="525267903" sldId="282"/>
        </pc:sldMkLst>
        <pc:spChg chg="mod">
          <ac:chgData name="Edoardo Fanciullacci" userId="215cd5afe7095ca6" providerId="LiveId" clId="{6CBD7FA5-AAD4-47B9-A32E-26FC840F1D0C}" dt="2025-04-03T14:46:58.524" v="2101"/>
          <ac:spMkLst>
            <pc:docMk/>
            <pc:sldMk cId="525267903" sldId="282"/>
            <ac:spMk id="2" creationId="{FCAD5CF7-8A68-1EC6-40FB-7B36DE7324A2}"/>
          </ac:spMkLst>
        </pc:spChg>
        <pc:picChg chg="add mod">
          <ac:chgData name="Edoardo Fanciullacci" userId="215cd5afe7095ca6" providerId="LiveId" clId="{6CBD7FA5-AAD4-47B9-A32E-26FC840F1D0C}" dt="2025-04-03T16:09:26.395" v="2117" actId="1076"/>
          <ac:picMkLst>
            <pc:docMk/>
            <pc:sldMk cId="525267903" sldId="282"/>
            <ac:picMk id="4" creationId="{0CA781C9-ACF9-1E44-C3D9-C87C6D05DFE9}"/>
          </ac:picMkLst>
        </pc:picChg>
      </pc:sldChg>
      <pc:sldChg chg="addSp delSp modSp mod">
        <pc:chgData name="Edoardo Fanciullacci" userId="215cd5afe7095ca6" providerId="LiveId" clId="{6CBD7FA5-AAD4-47B9-A32E-26FC840F1D0C}" dt="2025-04-04T09:09:31.664" v="2156" actId="1076"/>
        <pc:sldMkLst>
          <pc:docMk/>
          <pc:sldMk cId="3872527129" sldId="283"/>
        </pc:sldMkLst>
        <pc:spChg chg="mod">
          <ac:chgData name="Edoardo Fanciullacci" userId="215cd5afe7095ca6" providerId="LiveId" clId="{6CBD7FA5-AAD4-47B9-A32E-26FC840F1D0C}" dt="2025-04-03T14:47:01.460" v="2102"/>
          <ac:spMkLst>
            <pc:docMk/>
            <pc:sldMk cId="3872527129" sldId="283"/>
            <ac:spMk id="2" creationId="{211A736E-590A-1674-AE24-C06A053588FC}"/>
          </ac:spMkLst>
        </pc:spChg>
        <pc:picChg chg="add mod">
          <ac:chgData name="Edoardo Fanciullacci" userId="215cd5afe7095ca6" providerId="LiveId" clId="{6CBD7FA5-AAD4-47B9-A32E-26FC840F1D0C}" dt="2025-04-04T09:09:31.664" v="2156" actId="1076"/>
          <ac:picMkLst>
            <pc:docMk/>
            <pc:sldMk cId="3872527129" sldId="283"/>
            <ac:picMk id="8" creationId="{1280AC5A-D586-0959-420B-461C3675891D}"/>
          </ac:picMkLst>
        </pc:picChg>
      </pc:sldChg>
      <pc:sldChg chg="modSp mod">
        <pc:chgData name="Edoardo Fanciullacci" userId="215cd5afe7095ca6" providerId="LiveId" clId="{6CBD7FA5-AAD4-47B9-A32E-26FC840F1D0C}" dt="2025-04-03T14:47:06.993" v="2106"/>
        <pc:sldMkLst>
          <pc:docMk/>
          <pc:sldMk cId="1769807703" sldId="284"/>
        </pc:sldMkLst>
        <pc:spChg chg="mod">
          <ac:chgData name="Edoardo Fanciullacci" userId="215cd5afe7095ca6" providerId="LiveId" clId="{6CBD7FA5-AAD4-47B9-A32E-26FC840F1D0C}" dt="2025-04-03T14:47:06.993" v="2106"/>
          <ac:spMkLst>
            <pc:docMk/>
            <pc:sldMk cId="1769807703" sldId="284"/>
            <ac:spMk id="2" creationId="{4BB48C61-8D52-B9F7-6352-43D1E6131CE3}"/>
          </ac:spMkLst>
        </pc:spChg>
      </pc:sldChg>
      <pc:sldChg chg="modSp mod">
        <pc:chgData name="Edoardo Fanciullacci" userId="215cd5afe7095ca6" providerId="LiveId" clId="{6CBD7FA5-AAD4-47B9-A32E-26FC840F1D0C}" dt="2025-04-03T14:47:10.282" v="2107"/>
        <pc:sldMkLst>
          <pc:docMk/>
          <pc:sldMk cId="4131517437" sldId="285"/>
        </pc:sldMkLst>
        <pc:spChg chg="mod">
          <ac:chgData name="Edoardo Fanciullacci" userId="215cd5afe7095ca6" providerId="LiveId" clId="{6CBD7FA5-AAD4-47B9-A32E-26FC840F1D0C}" dt="2025-04-03T14:47:10.282" v="2107"/>
          <ac:spMkLst>
            <pc:docMk/>
            <pc:sldMk cId="4131517437" sldId="285"/>
            <ac:spMk id="2" creationId="{A5FF087C-061D-9591-D0EE-93FCB6B313BE}"/>
          </ac:spMkLst>
        </pc:spChg>
      </pc:sldChg>
      <pc:sldChg chg="modSp mod">
        <pc:chgData name="Edoardo Fanciullacci" userId="215cd5afe7095ca6" providerId="LiveId" clId="{6CBD7FA5-AAD4-47B9-A32E-26FC840F1D0C}" dt="2025-04-03T14:47:12.579" v="2108"/>
        <pc:sldMkLst>
          <pc:docMk/>
          <pc:sldMk cId="3902234766" sldId="286"/>
        </pc:sldMkLst>
        <pc:spChg chg="mod">
          <ac:chgData name="Edoardo Fanciullacci" userId="215cd5afe7095ca6" providerId="LiveId" clId="{6CBD7FA5-AAD4-47B9-A32E-26FC840F1D0C}" dt="2025-04-03T14:47:12.579" v="2108"/>
          <ac:spMkLst>
            <pc:docMk/>
            <pc:sldMk cId="3902234766" sldId="286"/>
            <ac:spMk id="2" creationId="{6B533D69-9EFC-AE7E-AD92-1B69C7AD29F9}"/>
          </ac:spMkLst>
        </pc:spChg>
      </pc:sldChg>
      <pc:sldChg chg="modSp mod">
        <pc:chgData name="Edoardo Fanciullacci" userId="215cd5afe7095ca6" providerId="LiveId" clId="{6CBD7FA5-AAD4-47B9-A32E-26FC840F1D0C}" dt="2025-04-04T10:15:46.583" v="2216" actId="1036"/>
        <pc:sldMkLst>
          <pc:docMk/>
          <pc:sldMk cId="2767645826" sldId="287"/>
        </pc:sldMkLst>
        <pc:spChg chg="mod">
          <ac:chgData name="Edoardo Fanciullacci" userId="215cd5afe7095ca6" providerId="LiveId" clId="{6CBD7FA5-AAD4-47B9-A32E-26FC840F1D0C}" dt="2025-04-04T10:15:35.568" v="2213" actId="20577"/>
          <ac:spMkLst>
            <pc:docMk/>
            <pc:sldMk cId="2767645826" sldId="287"/>
            <ac:spMk id="2" creationId="{E5EDF23F-22FE-5ACF-24C9-9008F9709186}"/>
          </ac:spMkLst>
        </pc:spChg>
        <pc:spChg chg="mod">
          <ac:chgData name="Edoardo Fanciullacci" userId="215cd5afe7095ca6" providerId="LiveId" clId="{6CBD7FA5-AAD4-47B9-A32E-26FC840F1D0C}" dt="2025-04-04T10:15:46.583" v="2216" actId="1036"/>
          <ac:spMkLst>
            <pc:docMk/>
            <pc:sldMk cId="2767645826" sldId="287"/>
            <ac:spMk id="13" creationId="{5ACBA9C4-DE47-FF69-53B9-52638618EFFC}"/>
          </ac:spMkLst>
        </pc:spChg>
      </pc:sldChg>
      <pc:sldChg chg="modSp mod">
        <pc:chgData name="Edoardo Fanciullacci" userId="215cd5afe7095ca6" providerId="LiveId" clId="{6CBD7FA5-AAD4-47B9-A32E-26FC840F1D0C}" dt="2025-04-04T10:15:18.091" v="2187" actId="20577"/>
        <pc:sldMkLst>
          <pc:docMk/>
          <pc:sldMk cId="1245156086" sldId="289"/>
        </pc:sldMkLst>
        <pc:spChg chg="mod">
          <ac:chgData name="Edoardo Fanciullacci" userId="215cd5afe7095ca6" providerId="LiveId" clId="{6CBD7FA5-AAD4-47B9-A32E-26FC840F1D0C}" dt="2025-04-04T10:15:18.091" v="2187" actId="20577"/>
          <ac:spMkLst>
            <pc:docMk/>
            <pc:sldMk cId="1245156086" sldId="289"/>
            <ac:spMk id="2" creationId="{3F2DF40F-F1D4-07F0-1D7D-EEF25EA69135}"/>
          </ac:spMkLst>
        </pc:spChg>
      </pc:sldChg>
      <pc:sldChg chg="modSp mod">
        <pc:chgData name="Edoardo Fanciullacci" userId="215cd5afe7095ca6" providerId="LiveId" clId="{6CBD7FA5-AAD4-47B9-A32E-26FC840F1D0C}" dt="2025-04-04T10:15:23.147" v="2188"/>
        <pc:sldMkLst>
          <pc:docMk/>
          <pc:sldMk cId="2846195342" sldId="290"/>
        </pc:sldMkLst>
        <pc:spChg chg="mod">
          <ac:chgData name="Edoardo Fanciullacci" userId="215cd5afe7095ca6" providerId="LiveId" clId="{6CBD7FA5-AAD4-47B9-A32E-26FC840F1D0C}" dt="2025-04-04T10:15:23.147" v="2188"/>
          <ac:spMkLst>
            <pc:docMk/>
            <pc:sldMk cId="2846195342" sldId="290"/>
            <ac:spMk id="2" creationId="{B835DC9F-6D23-E9D9-CEC6-72A149050AF2}"/>
          </ac:spMkLst>
        </pc:spChg>
      </pc:sldChg>
      <pc:sldChg chg="modSp mod">
        <pc:chgData name="Edoardo Fanciullacci" userId="215cd5afe7095ca6" providerId="LiveId" clId="{6CBD7FA5-AAD4-47B9-A32E-26FC840F1D0C}" dt="2025-04-04T10:15:48.558" v="2217"/>
        <pc:sldMkLst>
          <pc:docMk/>
          <pc:sldMk cId="82411570" sldId="292"/>
        </pc:sldMkLst>
        <pc:spChg chg="mod">
          <ac:chgData name="Edoardo Fanciullacci" userId="215cd5afe7095ca6" providerId="LiveId" clId="{6CBD7FA5-AAD4-47B9-A32E-26FC840F1D0C}" dt="2025-04-04T10:15:48.558" v="2217"/>
          <ac:spMkLst>
            <pc:docMk/>
            <pc:sldMk cId="82411570" sldId="292"/>
            <ac:spMk id="2" creationId="{BCEA8051-93C4-0E04-82D3-960EFDA5B014}"/>
          </ac:spMkLst>
        </pc:spChg>
      </pc:sldChg>
      <pc:sldChg chg="modSp mod">
        <pc:chgData name="Edoardo Fanciullacci" userId="215cd5afe7095ca6" providerId="LiveId" clId="{6CBD7FA5-AAD4-47B9-A32E-26FC840F1D0C}" dt="2025-04-04T10:15:50.760" v="2218"/>
        <pc:sldMkLst>
          <pc:docMk/>
          <pc:sldMk cId="3897979879" sldId="293"/>
        </pc:sldMkLst>
        <pc:spChg chg="mod">
          <ac:chgData name="Edoardo Fanciullacci" userId="215cd5afe7095ca6" providerId="LiveId" clId="{6CBD7FA5-AAD4-47B9-A32E-26FC840F1D0C}" dt="2025-04-04T10:15:50.760" v="2218"/>
          <ac:spMkLst>
            <pc:docMk/>
            <pc:sldMk cId="3897979879" sldId="293"/>
            <ac:spMk id="2" creationId="{6C7FBE1F-7A0A-1A01-6962-2ABC09E9F0B0}"/>
          </ac:spMkLst>
        </pc:spChg>
      </pc:sldChg>
      <pc:sldChg chg="modSp mod">
        <pc:chgData name="Edoardo Fanciullacci" userId="215cd5afe7095ca6" providerId="LiveId" clId="{6CBD7FA5-AAD4-47B9-A32E-26FC840F1D0C}" dt="2025-04-04T10:15:53.637" v="2219"/>
        <pc:sldMkLst>
          <pc:docMk/>
          <pc:sldMk cId="3129464181" sldId="294"/>
        </pc:sldMkLst>
        <pc:spChg chg="mod">
          <ac:chgData name="Edoardo Fanciullacci" userId="215cd5afe7095ca6" providerId="LiveId" clId="{6CBD7FA5-AAD4-47B9-A32E-26FC840F1D0C}" dt="2025-04-04T10:15:53.637" v="2219"/>
          <ac:spMkLst>
            <pc:docMk/>
            <pc:sldMk cId="3129464181" sldId="294"/>
            <ac:spMk id="2" creationId="{84D87FA4-D405-CA58-F90E-887DA0C3DCB8}"/>
          </ac:spMkLst>
        </pc:spChg>
      </pc:sldChg>
      <pc:sldChg chg="modSp mod">
        <pc:chgData name="Edoardo Fanciullacci" userId="215cd5afe7095ca6" providerId="LiveId" clId="{6CBD7FA5-AAD4-47B9-A32E-26FC840F1D0C}" dt="2025-04-04T10:15:55.961" v="2220"/>
        <pc:sldMkLst>
          <pc:docMk/>
          <pc:sldMk cId="3271351276" sldId="295"/>
        </pc:sldMkLst>
        <pc:spChg chg="mod">
          <ac:chgData name="Edoardo Fanciullacci" userId="215cd5afe7095ca6" providerId="LiveId" clId="{6CBD7FA5-AAD4-47B9-A32E-26FC840F1D0C}" dt="2025-04-04T10:15:55.961" v="2220"/>
          <ac:spMkLst>
            <pc:docMk/>
            <pc:sldMk cId="3271351276" sldId="295"/>
            <ac:spMk id="2" creationId="{439DBE40-9682-3483-E4A4-7A9D2F853E1D}"/>
          </ac:spMkLst>
        </pc:spChg>
      </pc:sldChg>
      <pc:sldChg chg="addSp delSp modSp mod">
        <pc:chgData name="Edoardo Fanciullacci" userId="215cd5afe7095ca6" providerId="LiveId" clId="{6CBD7FA5-AAD4-47B9-A32E-26FC840F1D0C}" dt="2025-04-04T13:37:58.452" v="2243" actId="1076"/>
        <pc:sldMkLst>
          <pc:docMk/>
          <pc:sldMk cId="2107315689" sldId="296"/>
        </pc:sldMkLst>
        <pc:spChg chg="mod">
          <ac:chgData name="Edoardo Fanciullacci" userId="215cd5afe7095ca6" providerId="LiveId" clId="{6CBD7FA5-AAD4-47B9-A32E-26FC840F1D0C}" dt="2025-04-04T10:15:58.720" v="2221"/>
          <ac:spMkLst>
            <pc:docMk/>
            <pc:sldMk cId="2107315689" sldId="296"/>
            <ac:spMk id="2" creationId="{5DE9A90B-D238-D01F-B310-7D130A3E9951}"/>
          </ac:spMkLst>
        </pc:spChg>
        <pc:picChg chg="mod">
          <ac:chgData name="Edoardo Fanciullacci" userId="215cd5afe7095ca6" providerId="LiveId" clId="{6CBD7FA5-AAD4-47B9-A32E-26FC840F1D0C}" dt="2025-04-04T13:37:58.452" v="2243" actId="1076"/>
          <ac:picMkLst>
            <pc:docMk/>
            <pc:sldMk cId="2107315689" sldId="296"/>
            <ac:picMk id="7" creationId="{FDC3CAB3-DF3D-0B6D-F0E1-83F83CD5F0E5}"/>
          </ac:picMkLst>
        </pc:picChg>
        <pc:picChg chg="mod">
          <ac:chgData name="Edoardo Fanciullacci" userId="215cd5afe7095ca6" providerId="LiveId" clId="{6CBD7FA5-AAD4-47B9-A32E-26FC840F1D0C}" dt="2025-04-04T13:28:48.436" v="2227" actId="1076"/>
          <ac:picMkLst>
            <pc:docMk/>
            <pc:sldMk cId="2107315689" sldId="296"/>
            <ac:picMk id="11" creationId="{005F2457-C80C-690C-43A8-7550FE156182}"/>
          </ac:picMkLst>
        </pc:picChg>
        <pc:inkChg chg="add mod">
          <ac:chgData name="Edoardo Fanciullacci" userId="215cd5afe7095ca6" providerId="LiveId" clId="{6CBD7FA5-AAD4-47B9-A32E-26FC840F1D0C}" dt="2025-04-04T13:37:20.761" v="2236"/>
          <ac:inkMkLst>
            <pc:docMk/>
            <pc:sldMk cId="2107315689" sldId="296"/>
            <ac:inkMk id="4" creationId="{29A71DE2-E24F-D52D-78AF-1419C8F24368}"/>
          </ac:inkMkLst>
        </pc:inkChg>
        <pc:inkChg chg="add mod">
          <ac:chgData name="Edoardo Fanciullacci" userId="215cd5afe7095ca6" providerId="LiveId" clId="{6CBD7FA5-AAD4-47B9-A32E-26FC840F1D0C}" dt="2025-04-04T13:37:44.395" v="2241"/>
          <ac:inkMkLst>
            <pc:docMk/>
            <pc:sldMk cId="2107315689" sldId="296"/>
            <ac:inkMk id="9" creationId="{3F2A4F99-141D-1062-B7EB-441967744D93}"/>
          </ac:inkMkLst>
        </pc:inkChg>
      </pc:sldChg>
      <pc:sldChg chg="addSp delSp modSp mod">
        <pc:chgData name="Edoardo Fanciullacci" userId="215cd5afe7095ca6" providerId="LiveId" clId="{6CBD7FA5-AAD4-47B9-A32E-26FC840F1D0C}" dt="2025-04-04T13:36:52.003" v="2231"/>
        <pc:sldMkLst>
          <pc:docMk/>
          <pc:sldMk cId="2835247057" sldId="297"/>
        </pc:sldMkLst>
        <pc:spChg chg="mod">
          <ac:chgData name="Edoardo Fanciullacci" userId="215cd5afe7095ca6" providerId="LiveId" clId="{6CBD7FA5-AAD4-47B9-A32E-26FC840F1D0C}" dt="2025-04-04T10:16:00.969" v="2222"/>
          <ac:spMkLst>
            <pc:docMk/>
            <pc:sldMk cId="2835247057" sldId="297"/>
            <ac:spMk id="2" creationId="{1C69C71B-7F16-3E53-66EE-65A5A204DC02}"/>
          </ac:spMkLst>
        </pc:spChg>
        <pc:inkChg chg="add">
          <ac:chgData name="Edoardo Fanciullacci" userId="215cd5afe7095ca6" providerId="LiveId" clId="{6CBD7FA5-AAD4-47B9-A32E-26FC840F1D0C}" dt="2025-04-04T13:36:52.003" v="2231"/>
          <ac:inkMkLst>
            <pc:docMk/>
            <pc:sldMk cId="2835247057" sldId="297"/>
            <ac:inkMk id="7" creationId="{87636C5D-AC2F-8720-BC68-3885573B2CBB}"/>
          </ac:inkMkLst>
        </pc:inkChg>
      </pc:sldChg>
      <pc:sldChg chg="modSp mod">
        <pc:chgData name="Edoardo Fanciullacci" userId="215cd5afe7095ca6" providerId="LiveId" clId="{6CBD7FA5-AAD4-47B9-A32E-26FC840F1D0C}" dt="2025-04-04T10:16:03.449" v="2223"/>
        <pc:sldMkLst>
          <pc:docMk/>
          <pc:sldMk cId="956270291" sldId="298"/>
        </pc:sldMkLst>
        <pc:spChg chg="mod">
          <ac:chgData name="Edoardo Fanciullacci" userId="215cd5afe7095ca6" providerId="LiveId" clId="{6CBD7FA5-AAD4-47B9-A32E-26FC840F1D0C}" dt="2025-04-04T10:16:03.449" v="2223"/>
          <ac:spMkLst>
            <pc:docMk/>
            <pc:sldMk cId="956270291" sldId="298"/>
            <ac:spMk id="2" creationId="{6641A2CB-F46E-B603-4892-3763D0084F98}"/>
          </ac:spMkLst>
        </pc:spChg>
      </pc:sldChg>
      <pc:sldChg chg="addSp delSp modSp mod">
        <pc:chgData name="Edoardo Fanciullacci" userId="215cd5afe7095ca6" providerId="LiveId" clId="{6CBD7FA5-AAD4-47B9-A32E-26FC840F1D0C}" dt="2025-04-04T14:38:28.452" v="2345" actId="1076"/>
        <pc:sldMkLst>
          <pc:docMk/>
          <pc:sldMk cId="2235933699" sldId="299"/>
        </pc:sldMkLst>
        <pc:spChg chg="mod">
          <ac:chgData name="Edoardo Fanciullacci" userId="215cd5afe7095ca6" providerId="LiveId" clId="{6CBD7FA5-AAD4-47B9-A32E-26FC840F1D0C}" dt="2025-04-04T10:16:05.990" v="2224"/>
          <ac:spMkLst>
            <pc:docMk/>
            <pc:sldMk cId="2235933699" sldId="299"/>
            <ac:spMk id="2" creationId="{B22FD975-3C2A-D3CD-DFC2-86F461269CFD}"/>
          </ac:spMkLst>
        </pc:spChg>
        <pc:picChg chg="add mod ord">
          <ac:chgData name="Edoardo Fanciullacci" userId="215cd5afe7095ca6" providerId="LiveId" clId="{6CBD7FA5-AAD4-47B9-A32E-26FC840F1D0C}" dt="2025-04-04T14:37:50.648" v="2333" actId="14100"/>
          <ac:picMkLst>
            <pc:docMk/>
            <pc:sldMk cId="2235933699" sldId="299"/>
            <ac:picMk id="24" creationId="{0C216708-07E1-5718-A449-7F51B114EE86}"/>
          </ac:picMkLst>
        </pc:picChg>
        <pc:inkChg chg="add mod">
          <ac:chgData name="Edoardo Fanciullacci" userId="215cd5afe7095ca6" providerId="LiveId" clId="{6CBD7FA5-AAD4-47B9-A32E-26FC840F1D0C}" dt="2025-04-04T14:37:59.536" v="2336"/>
          <ac:inkMkLst>
            <pc:docMk/>
            <pc:sldMk cId="2235933699" sldId="299"/>
            <ac:inkMk id="26" creationId="{405D0444-52D1-EE6B-64AD-9B2F47EA671A}"/>
          </ac:inkMkLst>
        </pc:inkChg>
        <pc:inkChg chg="add mod">
          <ac:chgData name="Edoardo Fanciullacci" userId="215cd5afe7095ca6" providerId="LiveId" clId="{6CBD7FA5-AAD4-47B9-A32E-26FC840F1D0C}" dt="2025-04-04T14:38:05.667" v="2339"/>
          <ac:inkMkLst>
            <pc:docMk/>
            <pc:sldMk cId="2235933699" sldId="299"/>
            <ac:inkMk id="28" creationId="{48398A88-0870-236F-01DB-A148FF889A42}"/>
          </ac:inkMkLst>
        </pc:inkChg>
        <pc:inkChg chg="add">
          <ac:chgData name="Edoardo Fanciullacci" userId="215cd5afe7095ca6" providerId="LiveId" clId="{6CBD7FA5-AAD4-47B9-A32E-26FC840F1D0C}" dt="2025-04-04T14:38:09.950" v="2341"/>
          <ac:inkMkLst>
            <pc:docMk/>
            <pc:sldMk cId="2235933699" sldId="299"/>
            <ac:inkMk id="30" creationId="{E576873F-0974-16AB-DCFC-F4282FF4A426}"/>
          </ac:inkMkLst>
        </pc:inkChg>
        <pc:inkChg chg="add mod">
          <ac:chgData name="Edoardo Fanciullacci" userId="215cd5afe7095ca6" providerId="LiveId" clId="{6CBD7FA5-AAD4-47B9-A32E-26FC840F1D0C}" dt="2025-04-04T14:38:28.452" v="2345" actId="1076"/>
          <ac:inkMkLst>
            <pc:docMk/>
            <pc:sldMk cId="2235933699" sldId="299"/>
            <ac:inkMk id="32" creationId="{3DF52157-92BC-DB70-8911-C3641C07CA77}"/>
          </ac:inkMkLst>
        </pc:inkChg>
      </pc:sldChg>
      <pc:sldChg chg="modSp mod">
        <pc:chgData name="Edoardo Fanciullacci" userId="215cd5afe7095ca6" providerId="LiveId" clId="{6CBD7FA5-AAD4-47B9-A32E-26FC840F1D0C}" dt="2025-04-04T10:16:08.363" v="2225"/>
        <pc:sldMkLst>
          <pc:docMk/>
          <pc:sldMk cId="3035945876" sldId="300"/>
        </pc:sldMkLst>
        <pc:spChg chg="mod">
          <ac:chgData name="Edoardo Fanciullacci" userId="215cd5afe7095ca6" providerId="LiveId" clId="{6CBD7FA5-AAD4-47B9-A32E-26FC840F1D0C}" dt="2025-04-04T10:16:08.363" v="2225"/>
          <ac:spMkLst>
            <pc:docMk/>
            <pc:sldMk cId="3035945876" sldId="300"/>
            <ac:spMk id="2" creationId="{A987C618-C7E1-9ED4-9C51-E7FCDABF2B63}"/>
          </ac:spMkLst>
        </pc:spChg>
      </pc:sldChg>
      <pc:sldChg chg="addSp delSp modSp mod">
        <pc:chgData name="Edoardo Fanciullacci" userId="215cd5afe7095ca6" providerId="LiveId" clId="{6CBD7FA5-AAD4-47B9-A32E-26FC840F1D0C}" dt="2025-04-07T07:29:36.498" v="2496" actId="1038"/>
        <pc:sldMkLst>
          <pc:docMk/>
          <pc:sldMk cId="325866355" sldId="301"/>
        </pc:sldMkLst>
        <pc:spChg chg="mod">
          <ac:chgData name="Edoardo Fanciullacci" userId="215cd5afe7095ca6" providerId="LiveId" clId="{6CBD7FA5-AAD4-47B9-A32E-26FC840F1D0C}" dt="2025-04-04T10:16:10.828" v="2226"/>
          <ac:spMkLst>
            <pc:docMk/>
            <pc:sldMk cId="325866355" sldId="301"/>
            <ac:spMk id="2" creationId="{0E82A6AC-8F55-EA08-58CE-570D4B46CD52}"/>
          </ac:spMkLst>
        </pc:spChg>
        <pc:graphicFrameChg chg="modGraphic">
          <ac:chgData name="Edoardo Fanciullacci" userId="215cd5afe7095ca6" providerId="LiveId" clId="{6CBD7FA5-AAD4-47B9-A32E-26FC840F1D0C}" dt="2025-04-04T18:53:03.061" v="2353" actId="2165"/>
          <ac:graphicFrameMkLst>
            <pc:docMk/>
            <pc:sldMk cId="325866355" sldId="301"/>
            <ac:graphicFrameMk id="6" creationId="{7B5594B8-3E16-84B5-53C2-9F34E9529B5E}"/>
          </ac:graphicFrameMkLst>
        </pc:graphicFrameChg>
        <pc:picChg chg="add mod">
          <ac:chgData name="Edoardo Fanciullacci" userId="215cd5afe7095ca6" providerId="LiveId" clId="{6CBD7FA5-AAD4-47B9-A32E-26FC840F1D0C}" dt="2025-04-07T07:29:36.498" v="2496" actId="1038"/>
          <ac:picMkLst>
            <pc:docMk/>
            <pc:sldMk cId="325866355" sldId="301"/>
            <ac:picMk id="4" creationId="{29641B06-80D4-169E-B959-F000B94CBA33}"/>
          </ac:picMkLst>
        </pc:picChg>
      </pc:sldChg>
      <pc:sldChg chg="modSp mod">
        <pc:chgData name="Edoardo Fanciullacci" userId="215cd5afe7095ca6" providerId="LiveId" clId="{6CBD7FA5-AAD4-47B9-A32E-26FC840F1D0C}" dt="2025-04-05T08:06:43.636" v="2385" actId="20577"/>
        <pc:sldMkLst>
          <pc:docMk/>
          <pc:sldMk cId="3098957802" sldId="302"/>
        </pc:sldMkLst>
        <pc:spChg chg="mod">
          <ac:chgData name="Edoardo Fanciullacci" userId="215cd5afe7095ca6" providerId="LiveId" clId="{6CBD7FA5-AAD4-47B9-A32E-26FC840F1D0C}" dt="2025-04-05T08:06:43.636" v="2385" actId="20577"/>
          <ac:spMkLst>
            <pc:docMk/>
            <pc:sldMk cId="3098957802" sldId="302"/>
            <ac:spMk id="2" creationId="{94F051CE-F08C-AAF6-6EB7-1D06A527E1B3}"/>
          </ac:spMkLst>
        </pc:spChg>
      </pc:sldChg>
      <pc:sldChg chg="addSp delSp modSp mod">
        <pc:chgData name="Edoardo Fanciullacci" userId="215cd5afe7095ca6" providerId="LiveId" clId="{6CBD7FA5-AAD4-47B9-A32E-26FC840F1D0C}" dt="2025-04-05T08:47:24.931" v="2393"/>
        <pc:sldMkLst>
          <pc:docMk/>
          <pc:sldMk cId="2951270611" sldId="304"/>
        </pc:sldMkLst>
        <pc:spChg chg="mod">
          <ac:chgData name="Edoardo Fanciullacci" userId="215cd5afe7095ca6" providerId="LiveId" clId="{6CBD7FA5-AAD4-47B9-A32E-26FC840F1D0C}" dt="2025-04-05T08:06:51.724" v="2386"/>
          <ac:spMkLst>
            <pc:docMk/>
            <pc:sldMk cId="2951270611" sldId="304"/>
            <ac:spMk id="2" creationId="{DEA64652-5A8F-A09A-B911-4956EFBB99B1}"/>
          </ac:spMkLst>
        </pc:spChg>
        <pc:inkChg chg="add mod">
          <ac:chgData name="Edoardo Fanciullacci" userId="215cd5afe7095ca6" providerId="LiveId" clId="{6CBD7FA5-AAD4-47B9-A32E-26FC840F1D0C}" dt="2025-04-05T08:47:24.931" v="2393"/>
          <ac:inkMkLst>
            <pc:docMk/>
            <pc:sldMk cId="2951270611" sldId="304"/>
            <ac:inkMk id="5" creationId="{940E4367-4B24-551B-5EF7-8636ACA85FE9}"/>
          </ac:inkMkLst>
        </pc:inkChg>
      </pc:sldChg>
      <pc:sldChg chg="modSp mod">
        <pc:chgData name="Edoardo Fanciullacci" userId="215cd5afe7095ca6" providerId="LiveId" clId="{6CBD7FA5-AAD4-47B9-A32E-26FC840F1D0C}" dt="2025-04-05T09:08:47.167" v="2394" actId="1036"/>
        <pc:sldMkLst>
          <pc:docMk/>
          <pc:sldMk cId="2286601678" sldId="306"/>
        </pc:sldMkLst>
        <pc:spChg chg="mod">
          <ac:chgData name="Edoardo Fanciullacci" userId="215cd5afe7095ca6" providerId="LiveId" clId="{6CBD7FA5-AAD4-47B9-A32E-26FC840F1D0C}" dt="2025-04-05T08:06:54.356" v="2387"/>
          <ac:spMkLst>
            <pc:docMk/>
            <pc:sldMk cId="2286601678" sldId="306"/>
            <ac:spMk id="2" creationId="{CA5B57F8-50DE-1166-EBCD-2397612D38EB}"/>
          </ac:spMkLst>
        </pc:spChg>
        <pc:grpChg chg="mod">
          <ac:chgData name="Edoardo Fanciullacci" userId="215cd5afe7095ca6" providerId="LiveId" clId="{6CBD7FA5-AAD4-47B9-A32E-26FC840F1D0C}" dt="2025-04-05T09:08:47.167" v="2394" actId="1036"/>
          <ac:grpSpMkLst>
            <pc:docMk/>
            <pc:sldMk cId="2286601678" sldId="306"/>
            <ac:grpSpMk id="7" creationId="{CCF1EB05-D09A-FBF3-5833-714F53989002}"/>
          </ac:grpSpMkLst>
        </pc:grpChg>
      </pc:sldChg>
      <pc:sldChg chg="addSp delSp modSp mod">
        <pc:chgData name="Edoardo Fanciullacci" userId="215cd5afe7095ca6" providerId="LiveId" clId="{6CBD7FA5-AAD4-47B9-A32E-26FC840F1D0C}" dt="2025-04-05T11:42:48.631" v="2443" actId="1076"/>
        <pc:sldMkLst>
          <pc:docMk/>
          <pc:sldMk cId="2042231411" sldId="307"/>
        </pc:sldMkLst>
        <pc:spChg chg="mod">
          <ac:chgData name="Edoardo Fanciullacci" userId="215cd5afe7095ca6" providerId="LiveId" clId="{6CBD7FA5-AAD4-47B9-A32E-26FC840F1D0C}" dt="2025-04-05T08:06:56.682" v="2388"/>
          <ac:spMkLst>
            <pc:docMk/>
            <pc:sldMk cId="2042231411" sldId="307"/>
            <ac:spMk id="2" creationId="{7237A2EA-ACA1-293B-6789-6C5921B36C69}"/>
          </ac:spMkLst>
        </pc:spChg>
        <pc:inkChg chg="add mod">
          <ac:chgData name="Edoardo Fanciullacci" userId="215cd5afe7095ca6" providerId="LiveId" clId="{6CBD7FA5-AAD4-47B9-A32E-26FC840F1D0C}" dt="2025-04-05T11:42:48.631" v="2443" actId="1076"/>
          <ac:inkMkLst>
            <pc:docMk/>
            <pc:sldMk cId="2042231411" sldId="307"/>
            <ac:inkMk id="4" creationId="{F90C4A03-C618-FA70-A505-BF25D3D7F015}"/>
          </ac:inkMkLst>
        </pc:inkChg>
        <pc:inkChg chg="add mod">
          <ac:chgData name="Edoardo Fanciullacci" userId="215cd5afe7095ca6" providerId="LiveId" clId="{6CBD7FA5-AAD4-47B9-A32E-26FC840F1D0C}" dt="2025-04-05T11:42:48.361" v="2442" actId="1076"/>
          <ac:inkMkLst>
            <pc:docMk/>
            <pc:sldMk cId="2042231411" sldId="307"/>
            <ac:inkMk id="8" creationId="{CBA5D372-E20D-87F6-9184-A13F845DAA75}"/>
          </ac:inkMkLst>
        </pc:inkChg>
      </pc:sldChg>
      <pc:sldChg chg="addSp delSp modSp mod">
        <pc:chgData name="Edoardo Fanciullacci" userId="215cd5afe7095ca6" providerId="LiveId" clId="{6CBD7FA5-AAD4-47B9-A32E-26FC840F1D0C}" dt="2025-04-05T09:55:46.021" v="2409"/>
        <pc:sldMkLst>
          <pc:docMk/>
          <pc:sldMk cId="1624749649" sldId="308"/>
        </pc:sldMkLst>
        <pc:spChg chg="mod">
          <ac:chgData name="Edoardo Fanciullacci" userId="215cd5afe7095ca6" providerId="LiveId" clId="{6CBD7FA5-AAD4-47B9-A32E-26FC840F1D0C}" dt="2025-04-05T08:06:59.683" v="2389"/>
          <ac:spMkLst>
            <pc:docMk/>
            <pc:sldMk cId="1624749649" sldId="308"/>
            <ac:spMk id="2" creationId="{6252FA6B-9493-DB5B-C49F-545D26BCCABF}"/>
          </ac:spMkLst>
        </pc:spChg>
        <pc:inkChg chg="add">
          <ac:chgData name="Edoardo Fanciullacci" userId="215cd5afe7095ca6" providerId="LiveId" clId="{6CBD7FA5-AAD4-47B9-A32E-26FC840F1D0C}" dt="2025-04-05T09:55:26.446" v="2404"/>
          <ac:inkMkLst>
            <pc:docMk/>
            <pc:sldMk cId="1624749649" sldId="308"/>
            <ac:inkMk id="7" creationId="{9147DFC5-BF15-C3B7-CBED-EC81A9B23A07}"/>
          </ac:inkMkLst>
        </pc:inkChg>
        <pc:inkChg chg="add mod">
          <ac:chgData name="Edoardo Fanciullacci" userId="215cd5afe7095ca6" providerId="LiveId" clId="{6CBD7FA5-AAD4-47B9-A32E-26FC840F1D0C}" dt="2025-04-05T09:55:46.021" v="2409"/>
          <ac:inkMkLst>
            <pc:docMk/>
            <pc:sldMk cId="1624749649" sldId="308"/>
            <ac:inkMk id="10" creationId="{75B58869-BB6F-6273-F631-36A248AD04CB}"/>
          </ac:inkMkLst>
        </pc:inkChg>
      </pc:sldChg>
      <pc:sldChg chg="addSp delSp modSp mod">
        <pc:chgData name="Edoardo Fanciullacci" userId="215cd5afe7095ca6" providerId="LiveId" clId="{6CBD7FA5-AAD4-47B9-A32E-26FC840F1D0C}" dt="2025-04-05T10:06:04.562" v="2425" actId="1076"/>
        <pc:sldMkLst>
          <pc:docMk/>
          <pc:sldMk cId="3638350487" sldId="309"/>
        </pc:sldMkLst>
        <pc:spChg chg="mod">
          <ac:chgData name="Edoardo Fanciullacci" userId="215cd5afe7095ca6" providerId="LiveId" clId="{6CBD7FA5-AAD4-47B9-A32E-26FC840F1D0C}" dt="2025-04-05T08:07:02.100" v="2390"/>
          <ac:spMkLst>
            <pc:docMk/>
            <pc:sldMk cId="3638350487" sldId="309"/>
            <ac:spMk id="2" creationId="{8CB93792-6041-C6BB-0632-EC44B9F74124}"/>
          </ac:spMkLst>
        </pc:spChg>
        <pc:picChg chg="mod">
          <ac:chgData name="Edoardo Fanciullacci" userId="215cd5afe7095ca6" providerId="LiveId" clId="{6CBD7FA5-AAD4-47B9-A32E-26FC840F1D0C}" dt="2025-04-05T09:58:04.987" v="2411" actId="1076"/>
          <ac:picMkLst>
            <pc:docMk/>
            <pc:sldMk cId="3638350487" sldId="309"/>
            <ac:picMk id="6" creationId="{0C9EAFA1-70A6-91D1-BDFC-E689A23BEEAC}"/>
          </ac:picMkLst>
        </pc:picChg>
        <pc:picChg chg="mod">
          <ac:chgData name="Edoardo Fanciullacci" userId="215cd5afe7095ca6" providerId="LiveId" clId="{6CBD7FA5-AAD4-47B9-A32E-26FC840F1D0C}" dt="2025-04-05T10:05:54.754" v="2424" actId="1076"/>
          <ac:picMkLst>
            <pc:docMk/>
            <pc:sldMk cId="3638350487" sldId="309"/>
            <ac:picMk id="8" creationId="{71D0B2B2-7573-3F2E-C00D-A870E96656FD}"/>
          </ac:picMkLst>
        </pc:picChg>
        <pc:inkChg chg="add">
          <ac:chgData name="Edoardo Fanciullacci" userId="215cd5afe7095ca6" providerId="LiveId" clId="{6CBD7FA5-AAD4-47B9-A32E-26FC840F1D0C}" dt="2025-04-05T10:05:19.561" v="2419"/>
          <ac:inkMkLst>
            <pc:docMk/>
            <pc:sldMk cId="3638350487" sldId="309"/>
            <ac:inkMk id="10" creationId="{950DC4A1-3221-B95E-1B64-BEA13590D04F}"/>
          </ac:inkMkLst>
        </pc:inkChg>
        <pc:inkChg chg="add">
          <ac:chgData name="Edoardo Fanciullacci" userId="215cd5afe7095ca6" providerId="LiveId" clId="{6CBD7FA5-AAD4-47B9-A32E-26FC840F1D0C}" dt="2025-04-05T10:05:24.983" v="2421"/>
          <ac:inkMkLst>
            <pc:docMk/>
            <pc:sldMk cId="3638350487" sldId="309"/>
            <ac:inkMk id="12" creationId="{BD345B4F-218B-5A2B-E9BE-1132BA6D6A64}"/>
          </ac:inkMkLst>
        </pc:inkChg>
        <pc:inkChg chg="add mod">
          <ac:chgData name="Edoardo Fanciullacci" userId="215cd5afe7095ca6" providerId="LiveId" clId="{6CBD7FA5-AAD4-47B9-A32E-26FC840F1D0C}" dt="2025-04-05T10:06:04.562" v="2425" actId="1076"/>
          <ac:inkMkLst>
            <pc:docMk/>
            <pc:sldMk cId="3638350487" sldId="309"/>
            <ac:inkMk id="14" creationId="{84207D53-E095-CA8A-C827-D80AEA8E0920}"/>
          </ac:inkMkLst>
        </pc:inkChg>
      </pc:sldChg>
      <pc:sldChg chg="addSp delSp modSp mod">
        <pc:chgData name="Edoardo Fanciullacci" userId="215cd5afe7095ca6" providerId="LiveId" clId="{6CBD7FA5-AAD4-47B9-A32E-26FC840F1D0C}" dt="2025-04-05T16:23:51.245" v="2453" actId="20577"/>
        <pc:sldMkLst>
          <pc:docMk/>
          <pc:sldMk cId="1867013828" sldId="311"/>
        </pc:sldMkLst>
        <pc:spChg chg="mod">
          <ac:chgData name="Edoardo Fanciullacci" userId="215cd5afe7095ca6" providerId="LiveId" clId="{6CBD7FA5-AAD4-47B9-A32E-26FC840F1D0C}" dt="2025-04-05T16:23:51.245" v="2453" actId="20577"/>
          <ac:spMkLst>
            <pc:docMk/>
            <pc:sldMk cId="1867013828" sldId="311"/>
            <ac:spMk id="2" creationId="{A41B1943-69CD-E275-B47C-A47A0F80A7BD}"/>
          </ac:spMkLst>
        </pc:spChg>
        <pc:spChg chg="mod">
          <ac:chgData name="Edoardo Fanciullacci" userId="215cd5afe7095ca6" providerId="LiveId" clId="{6CBD7FA5-AAD4-47B9-A32E-26FC840F1D0C}" dt="2025-03-27T12:11:35.576" v="946" actId="113"/>
          <ac:spMkLst>
            <pc:docMk/>
            <pc:sldMk cId="1867013828" sldId="311"/>
            <ac:spMk id="3" creationId="{EF53F524-0FAA-4481-F8A6-8FFA2CE09E16}"/>
          </ac:spMkLst>
        </pc:spChg>
        <pc:picChg chg="add mod ord">
          <ac:chgData name="Edoardo Fanciullacci" userId="215cd5afe7095ca6" providerId="LiveId" clId="{6CBD7FA5-AAD4-47B9-A32E-26FC840F1D0C}" dt="2025-04-05T11:36:49.292" v="2430" actId="1076"/>
          <ac:picMkLst>
            <pc:docMk/>
            <pc:sldMk cId="1867013828" sldId="311"/>
            <ac:picMk id="6" creationId="{63F1F63C-C26C-A06B-2C23-3179ABC28179}"/>
          </ac:picMkLst>
        </pc:picChg>
        <pc:picChg chg="add mod">
          <ac:chgData name="Edoardo Fanciullacci" userId="215cd5afe7095ca6" providerId="LiveId" clId="{6CBD7FA5-AAD4-47B9-A32E-26FC840F1D0C}" dt="2025-04-05T11:37:03.782" v="2437" actId="1076"/>
          <ac:picMkLst>
            <pc:docMk/>
            <pc:sldMk cId="1867013828" sldId="311"/>
            <ac:picMk id="7" creationId="{886FEF04-5B2E-C07A-4AA8-2763E2B06D11}"/>
          </ac:picMkLst>
        </pc:picChg>
        <pc:picChg chg="add mod">
          <ac:chgData name="Edoardo Fanciullacci" userId="215cd5afe7095ca6" providerId="LiveId" clId="{6CBD7FA5-AAD4-47B9-A32E-26FC840F1D0C}" dt="2025-04-05T11:36:59.973" v="2436" actId="14100"/>
          <ac:picMkLst>
            <pc:docMk/>
            <pc:sldMk cId="1867013828" sldId="311"/>
            <ac:picMk id="8" creationId="{A03B4296-D135-8246-F816-DD3E4FB1A639}"/>
          </ac:picMkLst>
        </pc:picChg>
        <pc:picChg chg="mod">
          <ac:chgData name="Edoardo Fanciullacci" userId="215cd5afe7095ca6" providerId="LiveId" clId="{6CBD7FA5-AAD4-47B9-A32E-26FC840F1D0C}" dt="2025-03-27T12:11:38.958" v="947" actId="1076"/>
          <ac:picMkLst>
            <pc:docMk/>
            <pc:sldMk cId="1867013828" sldId="311"/>
            <ac:picMk id="9" creationId="{33CA1C5A-BD4D-AC10-9522-9305E53943BB}"/>
          </ac:picMkLst>
        </pc:picChg>
      </pc:sldChg>
      <pc:sldChg chg="addSp delSp modSp del mod">
        <pc:chgData name="Edoardo Fanciullacci" userId="215cd5afe7095ca6" providerId="LiveId" clId="{6CBD7FA5-AAD4-47B9-A32E-26FC840F1D0C}" dt="2025-03-27T12:12:51.570" v="966" actId="2696"/>
        <pc:sldMkLst>
          <pc:docMk/>
          <pc:sldMk cId="907230262" sldId="312"/>
        </pc:sldMkLst>
      </pc:sldChg>
      <pc:sldChg chg="modSp mod">
        <pc:chgData name="Edoardo Fanciullacci" userId="215cd5afe7095ca6" providerId="LiveId" clId="{6CBD7FA5-AAD4-47B9-A32E-26FC840F1D0C}" dt="2025-04-05T16:23:58.076" v="2455" actId="1036"/>
        <pc:sldMkLst>
          <pc:docMk/>
          <pc:sldMk cId="2902301819" sldId="313"/>
        </pc:sldMkLst>
        <pc:spChg chg="mod">
          <ac:chgData name="Edoardo Fanciullacci" userId="215cd5afe7095ca6" providerId="LiveId" clId="{6CBD7FA5-AAD4-47B9-A32E-26FC840F1D0C}" dt="2025-04-05T16:23:57.247" v="2454"/>
          <ac:spMkLst>
            <pc:docMk/>
            <pc:sldMk cId="2902301819" sldId="313"/>
            <ac:spMk id="2" creationId="{98ACC867-E71E-4261-6042-48E322761378}"/>
          </ac:spMkLst>
        </pc:spChg>
        <pc:spChg chg="mod">
          <ac:chgData name="Edoardo Fanciullacci" userId="215cd5afe7095ca6" providerId="LiveId" clId="{6CBD7FA5-AAD4-47B9-A32E-26FC840F1D0C}" dt="2025-04-05T16:23:58.076" v="2455" actId="1036"/>
          <ac:spMkLst>
            <pc:docMk/>
            <pc:sldMk cId="2902301819" sldId="313"/>
            <ac:spMk id="3" creationId="{FD192A7E-AD39-EE63-F58E-B8D7AF237BE8}"/>
          </ac:spMkLst>
        </pc:spChg>
      </pc:sldChg>
      <pc:sldChg chg="del">
        <pc:chgData name="Edoardo Fanciullacci" userId="215cd5afe7095ca6" providerId="LiveId" clId="{6CBD7FA5-AAD4-47B9-A32E-26FC840F1D0C}" dt="2025-04-05T12:00:21.751" v="2444" actId="2696"/>
        <pc:sldMkLst>
          <pc:docMk/>
          <pc:sldMk cId="2027870036" sldId="314"/>
        </pc:sldMkLst>
      </pc:sldChg>
      <pc:sldChg chg="modSp mod">
        <pc:chgData name="Edoardo Fanciullacci" userId="215cd5afe7095ca6" providerId="LiveId" clId="{6CBD7FA5-AAD4-47B9-A32E-26FC840F1D0C}" dt="2025-04-05T16:24:00.206" v="2456"/>
        <pc:sldMkLst>
          <pc:docMk/>
          <pc:sldMk cId="1443868588" sldId="315"/>
        </pc:sldMkLst>
        <pc:spChg chg="mod">
          <ac:chgData name="Edoardo Fanciullacci" userId="215cd5afe7095ca6" providerId="LiveId" clId="{6CBD7FA5-AAD4-47B9-A32E-26FC840F1D0C}" dt="2025-04-05T16:24:00.206" v="2456"/>
          <ac:spMkLst>
            <pc:docMk/>
            <pc:sldMk cId="1443868588" sldId="315"/>
            <ac:spMk id="2" creationId="{713CDADE-ACFD-4723-C4C6-1BB007D8B0A1}"/>
          </ac:spMkLst>
        </pc:spChg>
      </pc:sldChg>
      <pc:sldChg chg="modSp mod">
        <pc:chgData name="Edoardo Fanciullacci" userId="215cd5afe7095ca6" providerId="LiveId" clId="{6CBD7FA5-AAD4-47B9-A32E-26FC840F1D0C}" dt="2025-04-05T16:24:02.614" v="2457"/>
        <pc:sldMkLst>
          <pc:docMk/>
          <pc:sldMk cId="2517048446" sldId="316"/>
        </pc:sldMkLst>
        <pc:spChg chg="mod">
          <ac:chgData name="Edoardo Fanciullacci" userId="215cd5afe7095ca6" providerId="LiveId" clId="{6CBD7FA5-AAD4-47B9-A32E-26FC840F1D0C}" dt="2025-04-05T16:24:02.614" v="2457"/>
          <ac:spMkLst>
            <pc:docMk/>
            <pc:sldMk cId="2517048446" sldId="316"/>
            <ac:spMk id="2" creationId="{689F9042-CC1A-779C-2C93-611BC0A0BDE7}"/>
          </ac:spMkLst>
        </pc:spChg>
      </pc:sldChg>
      <pc:sldChg chg="modSp mod">
        <pc:chgData name="Edoardo Fanciullacci" userId="215cd5afe7095ca6" providerId="LiveId" clId="{6CBD7FA5-AAD4-47B9-A32E-26FC840F1D0C}" dt="2025-04-05T16:24:06.040" v="2459" actId="1036"/>
        <pc:sldMkLst>
          <pc:docMk/>
          <pc:sldMk cId="2095177066" sldId="317"/>
        </pc:sldMkLst>
        <pc:spChg chg="mod">
          <ac:chgData name="Edoardo Fanciullacci" userId="215cd5afe7095ca6" providerId="LiveId" clId="{6CBD7FA5-AAD4-47B9-A32E-26FC840F1D0C}" dt="2025-04-05T16:24:04.930" v="2458"/>
          <ac:spMkLst>
            <pc:docMk/>
            <pc:sldMk cId="2095177066" sldId="317"/>
            <ac:spMk id="2" creationId="{5B38C30C-1E4C-B684-B4D4-0DBB6867A164}"/>
          </ac:spMkLst>
        </pc:spChg>
        <pc:picChg chg="mod">
          <ac:chgData name="Edoardo Fanciullacci" userId="215cd5afe7095ca6" providerId="LiveId" clId="{6CBD7FA5-AAD4-47B9-A32E-26FC840F1D0C}" dt="2025-04-05T16:24:06.040" v="2459" actId="1036"/>
          <ac:picMkLst>
            <pc:docMk/>
            <pc:sldMk cId="2095177066" sldId="317"/>
            <ac:picMk id="6" creationId="{7FC335AC-10D1-39CF-1FC7-BCCD04346B5D}"/>
          </ac:picMkLst>
        </pc:picChg>
      </pc:sldChg>
      <pc:sldChg chg="modSp mod">
        <pc:chgData name="Edoardo Fanciullacci" userId="215cd5afe7095ca6" providerId="LiveId" clId="{6CBD7FA5-AAD4-47B9-A32E-26FC840F1D0C}" dt="2025-04-05T16:41:09.885" v="2493" actId="1076"/>
        <pc:sldMkLst>
          <pc:docMk/>
          <pc:sldMk cId="191559190" sldId="319"/>
        </pc:sldMkLst>
        <pc:spChg chg="mod">
          <ac:chgData name="Edoardo Fanciullacci" userId="215cd5afe7095ca6" providerId="LiveId" clId="{6CBD7FA5-AAD4-47B9-A32E-26FC840F1D0C}" dt="2025-04-05T16:24:52.384" v="2485"/>
          <ac:spMkLst>
            <pc:docMk/>
            <pc:sldMk cId="191559190" sldId="319"/>
            <ac:spMk id="2" creationId="{A1CE2F11-BB1B-4513-270D-7CC03292A5EA}"/>
          </ac:spMkLst>
        </pc:spChg>
        <pc:picChg chg="mod">
          <ac:chgData name="Edoardo Fanciullacci" userId="215cd5afe7095ca6" providerId="LiveId" clId="{6CBD7FA5-AAD4-47B9-A32E-26FC840F1D0C}" dt="2025-04-05T16:41:09.885" v="2493" actId="1076"/>
          <ac:picMkLst>
            <pc:docMk/>
            <pc:sldMk cId="191559190" sldId="319"/>
            <ac:picMk id="8" creationId="{1F6C37E5-C81C-FB7D-953D-89F96DA19FBF}"/>
          </ac:picMkLst>
        </pc:picChg>
      </pc:sldChg>
      <pc:sldChg chg="modSp mod">
        <pc:chgData name="Edoardo Fanciullacci" userId="215cd5afe7095ca6" providerId="LiveId" clId="{6CBD7FA5-AAD4-47B9-A32E-26FC840F1D0C}" dt="2025-04-05T16:24:08.993" v="2460"/>
        <pc:sldMkLst>
          <pc:docMk/>
          <pc:sldMk cId="2229428806" sldId="320"/>
        </pc:sldMkLst>
        <pc:spChg chg="mod">
          <ac:chgData name="Edoardo Fanciullacci" userId="215cd5afe7095ca6" providerId="LiveId" clId="{6CBD7FA5-AAD4-47B9-A32E-26FC840F1D0C}" dt="2025-04-05T16:24:08.993" v="2460"/>
          <ac:spMkLst>
            <pc:docMk/>
            <pc:sldMk cId="2229428806" sldId="320"/>
            <ac:spMk id="2" creationId="{93C6FDEC-396D-194D-927B-7AF6F3DBE61E}"/>
          </ac:spMkLst>
        </pc:spChg>
      </pc:sldChg>
      <pc:sldChg chg="modSp mod">
        <pc:chgData name="Edoardo Fanciullacci" userId="215cd5afe7095ca6" providerId="LiveId" clId="{6CBD7FA5-AAD4-47B9-A32E-26FC840F1D0C}" dt="2025-04-08T07:01:17.479" v="2498" actId="1036"/>
        <pc:sldMkLst>
          <pc:docMk/>
          <pc:sldMk cId="1488732845" sldId="321"/>
        </pc:sldMkLst>
        <pc:spChg chg="mod">
          <ac:chgData name="Edoardo Fanciullacci" userId="215cd5afe7095ca6" providerId="LiveId" clId="{6CBD7FA5-AAD4-47B9-A32E-26FC840F1D0C}" dt="2025-04-05T16:25:02.129" v="2487"/>
          <ac:spMkLst>
            <pc:docMk/>
            <pc:sldMk cId="1488732845" sldId="321"/>
            <ac:spMk id="2" creationId="{DCF272E7-3DB2-A180-6E0E-8DF5B42DD3A3}"/>
          </ac:spMkLst>
        </pc:spChg>
        <pc:picChg chg="mod">
          <ac:chgData name="Edoardo Fanciullacci" userId="215cd5afe7095ca6" providerId="LiveId" clId="{6CBD7FA5-AAD4-47B9-A32E-26FC840F1D0C}" dt="2025-04-08T07:01:17.479" v="2498" actId="1036"/>
          <ac:picMkLst>
            <pc:docMk/>
            <pc:sldMk cId="1488732845" sldId="321"/>
            <ac:picMk id="10" creationId="{8665BFC1-7FE8-24DA-D86E-FF5A9E217A70}"/>
          </ac:picMkLst>
        </pc:picChg>
      </pc:sldChg>
      <pc:sldChg chg="modSp mod">
        <pc:chgData name="Edoardo Fanciullacci" userId="215cd5afe7095ca6" providerId="LiveId" clId="{6CBD7FA5-AAD4-47B9-A32E-26FC840F1D0C}" dt="2025-04-05T16:25:27.111" v="2492"/>
        <pc:sldMkLst>
          <pc:docMk/>
          <pc:sldMk cId="3452412803" sldId="322"/>
        </pc:sldMkLst>
        <pc:spChg chg="mod">
          <ac:chgData name="Edoardo Fanciullacci" userId="215cd5afe7095ca6" providerId="LiveId" clId="{6CBD7FA5-AAD4-47B9-A32E-26FC840F1D0C}" dt="2025-04-05T16:25:27.111" v="2492"/>
          <ac:spMkLst>
            <pc:docMk/>
            <pc:sldMk cId="3452412803" sldId="322"/>
            <ac:spMk id="2" creationId="{306C803F-F9F3-11ED-D1D3-4B5E9F6BD01D}"/>
          </ac:spMkLst>
        </pc:spChg>
      </pc:sldChg>
      <pc:sldChg chg="modSp mod">
        <pc:chgData name="Edoardo Fanciullacci" userId="215cd5afe7095ca6" providerId="LiveId" clId="{6CBD7FA5-AAD4-47B9-A32E-26FC840F1D0C}" dt="2025-04-05T16:24:58.128" v="2486"/>
        <pc:sldMkLst>
          <pc:docMk/>
          <pc:sldMk cId="2748673204" sldId="323"/>
        </pc:sldMkLst>
        <pc:spChg chg="mod">
          <ac:chgData name="Edoardo Fanciullacci" userId="215cd5afe7095ca6" providerId="LiveId" clId="{6CBD7FA5-AAD4-47B9-A32E-26FC840F1D0C}" dt="2025-04-05T16:24:58.128" v="2486"/>
          <ac:spMkLst>
            <pc:docMk/>
            <pc:sldMk cId="2748673204" sldId="323"/>
            <ac:spMk id="2" creationId="{C9AB4459-76BA-3764-82AD-57DE0090FEFB}"/>
          </ac:spMkLst>
        </pc:spChg>
      </pc:sldChg>
      <pc:sldChg chg="modSp mod">
        <pc:chgData name="Edoardo Fanciullacci" userId="215cd5afe7095ca6" providerId="LiveId" clId="{6CBD7FA5-AAD4-47B9-A32E-26FC840F1D0C}" dt="2025-04-05T16:25:23.578" v="2491"/>
        <pc:sldMkLst>
          <pc:docMk/>
          <pc:sldMk cId="1450823838" sldId="324"/>
        </pc:sldMkLst>
        <pc:spChg chg="mod">
          <ac:chgData name="Edoardo Fanciullacci" userId="215cd5afe7095ca6" providerId="LiveId" clId="{6CBD7FA5-AAD4-47B9-A32E-26FC840F1D0C}" dt="2025-04-05T16:25:23.578" v="2491"/>
          <ac:spMkLst>
            <pc:docMk/>
            <pc:sldMk cId="1450823838" sldId="324"/>
            <ac:spMk id="2" creationId="{6ECC4C9A-985D-3D1F-FD7C-C2CC728FB00B}"/>
          </ac:spMkLst>
        </pc:spChg>
        <pc:spChg chg="mod">
          <ac:chgData name="Edoardo Fanciullacci" userId="215cd5afe7095ca6" providerId="LiveId" clId="{6CBD7FA5-AAD4-47B9-A32E-26FC840F1D0C}" dt="2025-03-27T12:17:59.634" v="1041" actId="20577"/>
          <ac:spMkLst>
            <pc:docMk/>
            <pc:sldMk cId="1450823838" sldId="324"/>
            <ac:spMk id="3" creationId="{ED3B91B6-766B-C2B2-B30F-D608642483BD}"/>
          </ac:spMkLst>
        </pc:spChg>
      </pc:sldChg>
      <pc:sldChg chg="modSp mod">
        <pc:chgData name="Edoardo Fanciullacci" userId="215cd5afe7095ca6" providerId="LiveId" clId="{6CBD7FA5-AAD4-47B9-A32E-26FC840F1D0C}" dt="2025-04-05T16:25:07.329" v="2488"/>
        <pc:sldMkLst>
          <pc:docMk/>
          <pc:sldMk cId="2157348119" sldId="325"/>
        </pc:sldMkLst>
        <pc:spChg chg="mod">
          <ac:chgData name="Edoardo Fanciullacci" userId="215cd5afe7095ca6" providerId="LiveId" clId="{6CBD7FA5-AAD4-47B9-A32E-26FC840F1D0C}" dt="2025-04-05T16:25:07.329" v="2488"/>
          <ac:spMkLst>
            <pc:docMk/>
            <pc:sldMk cId="2157348119" sldId="325"/>
            <ac:spMk id="2" creationId="{5985EBBE-9B26-C754-55EF-10B4D65BCD14}"/>
          </ac:spMkLst>
        </pc:spChg>
      </pc:sldChg>
      <pc:sldChg chg="modSp mod">
        <pc:chgData name="Edoardo Fanciullacci" userId="215cd5afe7095ca6" providerId="LiveId" clId="{6CBD7FA5-AAD4-47B9-A32E-26FC840F1D0C}" dt="2025-04-05T16:25:11.426" v="2489"/>
        <pc:sldMkLst>
          <pc:docMk/>
          <pc:sldMk cId="1836319837" sldId="326"/>
        </pc:sldMkLst>
        <pc:spChg chg="mod">
          <ac:chgData name="Edoardo Fanciullacci" userId="215cd5afe7095ca6" providerId="LiveId" clId="{6CBD7FA5-AAD4-47B9-A32E-26FC840F1D0C}" dt="2025-04-05T16:25:11.426" v="2489"/>
          <ac:spMkLst>
            <pc:docMk/>
            <pc:sldMk cId="1836319837" sldId="326"/>
            <ac:spMk id="2" creationId="{9BA766B9-7A80-FEC2-6C9B-4D50AB275ECC}"/>
          </ac:spMkLst>
        </pc:spChg>
      </pc:sldChg>
      <pc:sldChg chg="addSp delSp modSp new mod ord">
        <pc:chgData name="Edoardo Fanciullacci" userId="215cd5afe7095ca6" providerId="LiveId" clId="{6CBD7FA5-AAD4-47B9-A32E-26FC840F1D0C}" dt="2025-04-05T19:46:50.245" v="2494"/>
        <pc:sldMkLst>
          <pc:docMk/>
          <pc:sldMk cId="1666661269" sldId="327"/>
        </pc:sldMkLst>
        <pc:spChg chg="mod">
          <ac:chgData name="Edoardo Fanciullacci" userId="215cd5afe7095ca6" providerId="LiveId" clId="{6CBD7FA5-AAD4-47B9-A32E-26FC840F1D0C}" dt="2025-04-05T19:46:50.245" v="2494"/>
          <ac:spMkLst>
            <pc:docMk/>
            <pc:sldMk cId="1666661269" sldId="327"/>
            <ac:spMk id="2" creationId="{B3A215BD-5902-89FE-00BA-E9C5FBF30EAF}"/>
          </ac:spMkLst>
        </pc:spChg>
        <pc:spChg chg="mod">
          <ac:chgData name="Edoardo Fanciullacci" userId="215cd5afe7095ca6" providerId="LiveId" clId="{6CBD7FA5-AAD4-47B9-A32E-26FC840F1D0C}" dt="2025-03-27T10:23:22.995" v="608" actId="1076"/>
          <ac:spMkLst>
            <pc:docMk/>
            <pc:sldMk cId="1666661269" sldId="327"/>
            <ac:spMk id="4" creationId="{7FCFC059-15E2-EB6E-46CE-37A575749DFE}"/>
          </ac:spMkLst>
        </pc:spChg>
        <pc:spChg chg="add del mod">
          <ac:chgData name="Edoardo Fanciullacci" userId="215cd5afe7095ca6" providerId="LiveId" clId="{6CBD7FA5-AAD4-47B9-A32E-26FC840F1D0C}" dt="2025-04-03T14:37:03.896" v="2095" actId="1076"/>
          <ac:spMkLst>
            <pc:docMk/>
            <pc:sldMk cId="1666661269" sldId="327"/>
            <ac:spMk id="18" creationId="{32802E1D-5A8B-E54B-A51E-6701B8D1AE61}"/>
          </ac:spMkLst>
        </pc:spChg>
        <pc:spChg chg="add mod">
          <ac:chgData name="Edoardo Fanciullacci" userId="215cd5afe7095ca6" providerId="LiveId" clId="{6CBD7FA5-AAD4-47B9-A32E-26FC840F1D0C}" dt="2025-03-27T10:22:56.921" v="604" actId="2711"/>
          <ac:spMkLst>
            <pc:docMk/>
            <pc:sldMk cId="1666661269" sldId="327"/>
            <ac:spMk id="19" creationId="{546A0EB7-034E-A444-A749-38C5CD41D52D}"/>
          </ac:spMkLst>
        </pc:spChg>
        <pc:spChg chg="add mod">
          <ac:chgData name="Edoardo Fanciullacci" userId="215cd5afe7095ca6" providerId="LiveId" clId="{6CBD7FA5-AAD4-47B9-A32E-26FC840F1D0C}" dt="2025-04-03T14:36:46.223" v="2093" actId="255"/>
          <ac:spMkLst>
            <pc:docMk/>
            <pc:sldMk cId="1666661269" sldId="327"/>
            <ac:spMk id="23" creationId="{69EC9604-67BD-4E0D-5A44-4866D1F9B95F}"/>
          </ac:spMkLst>
        </pc:spChg>
        <pc:spChg chg="add mod">
          <ac:chgData name="Edoardo Fanciullacci" userId="215cd5afe7095ca6" providerId="LiveId" clId="{6CBD7FA5-AAD4-47B9-A32E-26FC840F1D0C}" dt="2025-04-03T14:36:16.381" v="2087" actId="14100"/>
          <ac:spMkLst>
            <pc:docMk/>
            <pc:sldMk cId="1666661269" sldId="327"/>
            <ac:spMk id="24" creationId="{CC024429-7E30-E69A-AA69-8D6531401475}"/>
          </ac:spMkLst>
        </pc:spChg>
        <pc:spChg chg="add mod">
          <ac:chgData name="Edoardo Fanciullacci" userId="215cd5afe7095ca6" providerId="LiveId" clId="{6CBD7FA5-AAD4-47B9-A32E-26FC840F1D0C}" dt="2025-04-03T14:34:18.156" v="2076" actId="1076"/>
          <ac:spMkLst>
            <pc:docMk/>
            <pc:sldMk cId="1666661269" sldId="327"/>
            <ac:spMk id="25" creationId="{20658A51-E349-94D9-50A1-CDCBC2C7C2CE}"/>
          </ac:spMkLst>
        </pc:spChg>
        <pc:spChg chg="add mod">
          <ac:chgData name="Edoardo Fanciullacci" userId="215cd5afe7095ca6" providerId="LiveId" clId="{6CBD7FA5-AAD4-47B9-A32E-26FC840F1D0C}" dt="2025-04-03T14:36:06.688" v="2086" actId="20577"/>
          <ac:spMkLst>
            <pc:docMk/>
            <pc:sldMk cId="1666661269" sldId="327"/>
            <ac:spMk id="26" creationId="{C4D6DB32-2416-622F-1C95-FC23B3E9FEE8}"/>
          </ac:spMkLst>
        </pc:spChg>
        <pc:spChg chg="add mod ord">
          <ac:chgData name="Edoardo Fanciullacci" userId="215cd5afe7095ca6" providerId="LiveId" clId="{6CBD7FA5-AAD4-47B9-A32E-26FC840F1D0C}" dt="2025-04-03T14:36:23.842" v="2089" actId="1076"/>
          <ac:spMkLst>
            <pc:docMk/>
            <pc:sldMk cId="1666661269" sldId="327"/>
            <ac:spMk id="27" creationId="{B411D223-1650-4486-BB8F-06D607A2BC58}"/>
          </ac:spMkLst>
        </pc:spChg>
        <pc:spChg chg="add mod ord">
          <ac:chgData name="Edoardo Fanciullacci" userId="215cd5afe7095ca6" providerId="LiveId" clId="{6CBD7FA5-AAD4-47B9-A32E-26FC840F1D0C}" dt="2025-04-03T14:36:34.111" v="2090" actId="14100"/>
          <ac:spMkLst>
            <pc:docMk/>
            <pc:sldMk cId="1666661269" sldId="327"/>
            <ac:spMk id="28" creationId="{E15996F4-9075-DD9D-6F05-90CB6664FFC9}"/>
          </ac:spMkLst>
        </pc:spChg>
      </pc:sldChg>
      <pc:sldChg chg="addSp delSp modSp new mod ord">
        <pc:chgData name="Edoardo Fanciullacci" userId="215cd5afe7095ca6" providerId="LiveId" clId="{6CBD7FA5-AAD4-47B9-A32E-26FC840F1D0C}" dt="2025-04-05T16:24:16.562" v="2477" actId="20577"/>
        <pc:sldMkLst>
          <pc:docMk/>
          <pc:sldMk cId="3880053833" sldId="328"/>
        </pc:sldMkLst>
        <pc:spChg chg="mod">
          <ac:chgData name="Edoardo Fanciullacci" userId="215cd5afe7095ca6" providerId="LiveId" clId="{6CBD7FA5-AAD4-47B9-A32E-26FC840F1D0C}" dt="2025-04-05T16:24:16.562" v="2477" actId="20577"/>
          <ac:spMkLst>
            <pc:docMk/>
            <pc:sldMk cId="3880053833" sldId="328"/>
            <ac:spMk id="2" creationId="{0FB4A9B6-4DE4-0FD2-789A-BD787DC1B994}"/>
          </ac:spMkLst>
        </pc:spChg>
        <pc:spChg chg="add mod">
          <ac:chgData name="Edoardo Fanciullacci" userId="215cd5afe7095ca6" providerId="LiveId" clId="{6CBD7FA5-AAD4-47B9-A32E-26FC840F1D0C}" dt="2025-03-27T12:16:19.411" v="1021" actId="20577"/>
          <ac:spMkLst>
            <pc:docMk/>
            <pc:sldMk cId="3880053833" sldId="328"/>
            <ac:spMk id="5" creationId="{04DCB726-C8BD-E6D8-6907-C866F6631A62}"/>
          </ac:spMkLst>
        </pc:spChg>
        <pc:picChg chg="add mod">
          <ac:chgData name="Edoardo Fanciullacci" userId="215cd5afe7095ca6" providerId="LiveId" clId="{6CBD7FA5-AAD4-47B9-A32E-26FC840F1D0C}" dt="2025-03-27T12:16:48.233" v="1034" actId="1076"/>
          <ac:picMkLst>
            <pc:docMk/>
            <pc:sldMk cId="3880053833" sldId="328"/>
            <ac:picMk id="7" creationId="{ACCADDF9-15D4-6E1E-ABEF-E72516A21755}"/>
          </ac:picMkLst>
        </pc:picChg>
      </pc:sldChg>
      <pc:sldChg chg="addSp delSp modSp new mod">
        <pc:chgData name="Edoardo Fanciullacci" userId="215cd5afe7095ca6" providerId="LiveId" clId="{6CBD7FA5-AAD4-47B9-A32E-26FC840F1D0C}" dt="2025-04-05T16:25:16.633" v="2490"/>
        <pc:sldMkLst>
          <pc:docMk/>
          <pc:sldMk cId="3843248627" sldId="329"/>
        </pc:sldMkLst>
        <pc:spChg chg="mod">
          <ac:chgData name="Edoardo Fanciullacci" userId="215cd5afe7095ca6" providerId="LiveId" clId="{6CBD7FA5-AAD4-47B9-A32E-26FC840F1D0C}" dt="2025-04-05T16:25:16.633" v="2490"/>
          <ac:spMkLst>
            <pc:docMk/>
            <pc:sldMk cId="3843248627" sldId="329"/>
            <ac:spMk id="2" creationId="{8B6469E7-E35A-3D58-540C-B22960BC0839}"/>
          </ac:spMkLst>
        </pc:spChg>
        <pc:spChg chg="mod">
          <ac:chgData name="Edoardo Fanciullacci" userId="215cd5afe7095ca6" providerId="LiveId" clId="{6CBD7FA5-AAD4-47B9-A32E-26FC840F1D0C}" dt="2025-03-27T12:33:05.307" v="1358" actId="1076"/>
          <ac:spMkLst>
            <pc:docMk/>
            <pc:sldMk cId="3843248627" sldId="329"/>
            <ac:spMk id="3" creationId="{4F0F21CD-4DDD-A753-7F7C-231318897EE7}"/>
          </ac:spMkLst>
        </pc:spChg>
        <pc:spChg chg="add mod">
          <ac:chgData name="Edoardo Fanciullacci" userId="215cd5afe7095ca6" providerId="LiveId" clId="{6CBD7FA5-AAD4-47B9-A32E-26FC840F1D0C}" dt="2025-03-27T12:23:35.733" v="1114" actId="20577"/>
          <ac:spMkLst>
            <pc:docMk/>
            <pc:sldMk cId="3843248627" sldId="329"/>
            <ac:spMk id="5" creationId="{3BEED8FA-FC7C-A847-2E0C-CF5E60F3E685}"/>
          </ac:spMkLst>
        </pc:spChg>
        <pc:picChg chg="add mod">
          <ac:chgData name="Edoardo Fanciullacci" userId="215cd5afe7095ca6" providerId="LiveId" clId="{6CBD7FA5-AAD4-47B9-A32E-26FC840F1D0C}" dt="2025-03-27T12:43:41.773" v="1396" actId="1076"/>
          <ac:picMkLst>
            <pc:docMk/>
            <pc:sldMk cId="3843248627" sldId="329"/>
            <ac:picMk id="11" creationId="{31A9035C-9842-AEFD-1913-589325F032A7}"/>
          </ac:picMkLst>
        </pc:picChg>
        <pc:picChg chg="add mod">
          <ac:chgData name="Edoardo Fanciullacci" userId="215cd5afe7095ca6" providerId="LiveId" clId="{6CBD7FA5-AAD4-47B9-A32E-26FC840F1D0C}" dt="2025-03-27T12:46:39.310" v="1422" actId="1076"/>
          <ac:picMkLst>
            <pc:docMk/>
            <pc:sldMk cId="3843248627" sldId="329"/>
            <ac:picMk id="13" creationId="{0B125227-3DC3-0FF9-85F6-55E7A91F2930}"/>
          </ac:picMkLst>
        </pc:picChg>
        <pc:picChg chg="add mod">
          <ac:chgData name="Edoardo Fanciullacci" userId="215cd5afe7095ca6" providerId="LiveId" clId="{6CBD7FA5-AAD4-47B9-A32E-26FC840F1D0C}" dt="2025-03-27T12:46:36.976" v="1421" actId="1076"/>
          <ac:picMkLst>
            <pc:docMk/>
            <pc:sldMk cId="3843248627" sldId="329"/>
            <ac:picMk id="17" creationId="{1C887F42-49D2-5D29-9F1C-BCAF7DDC8936}"/>
          </ac:picMkLst>
        </pc:picChg>
        <pc:picChg chg="add mod">
          <ac:chgData name="Edoardo Fanciullacci" userId="215cd5afe7095ca6" providerId="LiveId" clId="{6CBD7FA5-AAD4-47B9-A32E-26FC840F1D0C}" dt="2025-03-27T12:32:52.981" v="1357" actId="1076"/>
          <ac:picMkLst>
            <pc:docMk/>
            <pc:sldMk cId="3843248627" sldId="329"/>
            <ac:picMk id="2052" creationId="{1FEF026A-2D89-9EB5-8D06-5554486AA939}"/>
          </ac:picMkLst>
        </pc:picChg>
      </pc:sldChg>
      <pc:sldMasterChg chg="delSldLayout">
        <pc:chgData name="Edoardo Fanciullacci" userId="215cd5afe7095ca6" providerId="LiveId" clId="{6CBD7FA5-AAD4-47B9-A32E-26FC840F1D0C}" dt="2025-03-27T12:18:20.190" v="1043" actId="2696"/>
        <pc:sldMasterMkLst>
          <pc:docMk/>
          <pc:sldMasterMk cId="1176668387" sldId="2147483671"/>
        </pc:sldMasterMkLst>
        <pc:sldLayoutChg chg="del">
          <pc:chgData name="Edoardo Fanciullacci" userId="215cd5afe7095ca6" providerId="LiveId" clId="{6CBD7FA5-AAD4-47B9-A32E-26FC840F1D0C}" dt="2025-03-27T12:18:20.190" v="1043" actId="2696"/>
          <pc:sldLayoutMkLst>
            <pc:docMk/>
            <pc:sldMasterMk cId="1176668387" sldId="2147483671"/>
            <pc:sldLayoutMk cId="3672180787" sldId="214748368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BE8E263-63B2-8F46-AB13-25ACC3A615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5DA6859-990C-7C4C-BE71-DABC78436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02513-12D4-7C45-A4B1-0A7A90C954B8}" type="datetimeFigureOut">
              <a:rPr lang="it-IT" smtClean="0"/>
              <a:t>08/04/2025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1D1BC25-3502-BF49-B8D6-A38595555E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D873EA4-7348-0245-AA8D-B2CBA2DCAB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8D0A8-37A5-BE4D-90A6-FB32B9A6CB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569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4T13:37:17.7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 0,'4559'0'0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5T09:29:45.5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1 129 0,'7298'-129'0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5T09:55:26.4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0,'12587'16'0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5T09:55:43.8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 0,'13568'0'0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5T10:05:19.56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0,'5468'35'0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5T10:05:24.98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0,'6161'70'0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5T10:05:36.27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 0,'5397'-59'0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4T13:37:40.1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 0,'5816'0'0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4T13:36:51.9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0,'8424'14'0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4T14:37:58.2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 0,'12188'0'0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4T14:38:03.5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 0,'9120'0'0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4T14:38:09.9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 0,'1940'-53'0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4T14:38:21.5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0,'20973'18'0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5T08:47:22.5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0,'14915'0'0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5T09:29:37.0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0,'12153'32'0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D7045-9255-E947-B6AE-7BFBA280817C}" type="datetimeFigureOut">
              <a:rPr lang="it-IT" smtClean="0"/>
              <a:t>08/04/2025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7D7B2-511C-5746-97D1-507EEDB388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215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0"/>
            <a:endParaRPr lang="it-IT" sz="120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3110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4477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FA680-16A0-C7DF-33F7-052A5656E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67C693B-B540-6FD0-C31B-B7FA549154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FD70309-4917-4897-E38A-61BA13E3D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0"/>
            <a:endParaRPr lang="it-IT" sz="120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F52C286-9D5A-32A2-B3F7-76A893314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3499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47192-F854-F8C1-6F43-E3893034B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9F9DE15-343A-F24E-E458-BA61839FC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625B8B3-C536-15C1-55D7-6F96C71C1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0"/>
            <a:endParaRPr lang="it-IT" sz="120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81057F-B992-E795-0C1E-FC00A48E1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1043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641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6222C-F5AE-4B48-C529-97E63E606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F361159-CFF7-7049-9A56-DD60A49912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D34522-F5DF-7E1B-20FF-7CA8924BC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39131B-747F-B07C-21F2-A66FC8DD01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1485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1669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6F025-5239-2A9E-01D2-355C0E9FF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8F31936-4C23-88DF-6A17-89669D2C5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581DD68-9A73-6C35-0A04-2DA604FC3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0"/>
            <a:endParaRPr lang="it-IT" sz="120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C380A6-8608-8208-278E-E3B394572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0583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65E5A-EFC5-C153-2B82-78DCA9DF5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E57919A-71D1-B35F-EC35-D9F23D1BD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7F020B-B96C-ABD2-7C06-8C60ACF69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0"/>
            <a:endParaRPr lang="it-IT" sz="120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206806-E355-8366-A3A1-6D843A4A0E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8704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53643-4BB2-9B35-88AE-8FB033303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6667A5B-5CE8-C853-E5F1-EF063826A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3A1BBEE-6AC6-A2FD-F630-04F78F5C8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0"/>
            <a:endParaRPr lang="it-IT" sz="120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BA1B93-09B9-C7E2-F767-41737A0F6F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5197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5702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1B547-4A66-088A-56FD-EF878ACB2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55ECE88-0B28-D0F5-D433-13B4996913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4BDA561-FF61-9E2F-6AB4-5CB0392A5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0"/>
            <a:endParaRPr lang="it-IT" sz="120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9912E2-C457-3B41-6A26-2ACC1DC0E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5338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erti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fondo diapositiva" descr="Università degli Studi di Firenze. &#10;&#10;Sfondo blu istituzionale con Salomone e logo di ateneo.">
            <a:extLst>
              <a:ext uri="{FF2B5EF4-FFF2-40B4-BE49-F238E27FC236}">
                <a16:creationId xmlns:a16="http://schemas.microsoft.com/office/drawing/2014/main" id="{F200A84E-7986-C941-8FF7-A4CA8D08C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olo relazione">
            <a:extLst>
              <a:ext uri="{FF2B5EF4-FFF2-40B4-BE49-F238E27FC236}">
                <a16:creationId xmlns:a16="http://schemas.microsoft.com/office/drawing/2014/main" id="{05BBF5B6-31C4-4BDC-A474-09BF69D00B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9068" y="2330164"/>
            <a:ext cx="10515600" cy="795080"/>
          </a:xfrm>
          <a:prstGeom prst="rect">
            <a:avLst/>
          </a:prstGeom>
        </p:spPr>
        <p:txBody>
          <a:bodyPr/>
          <a:lstStyle>
            <a:lvl1pPr>
              <a:defRPr sz="50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sz="5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Titolo_Verdana</a:t>
            </a:r>
            <a:r>
              <a:rPr lang="it-IT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5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it-IT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50pt</a:t>
            </a:r>
          </a:p>
        </p:txBody>
      </p:sp>
      <p:sp>
        <p:nvSpPr>
          <p:cNvPr id="9" name="Sottotitolo relazione">
            <a:extLst>
              <a:ext uri="{FF2B5EF4-FFF2-40B4-BE49-F238E27FC236}">
                <a16:creationId xmlns:a16="http://schemas.microsoft.com/office/drawing/2014/main" id="{475FD1B4-BD36-4041-A9C9-DAF49CEB8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9068" y="3247578"/>
            <a:ext cx="10515600" cy="795079"/>
          </a:xfrm>
          <a:prstGeom prst="rect">
            <a:avLst/>
          </a:prstGeom>
        </p:spPr>
        <p:txBody>
          <a:bodyPr/>
          <a:lstStyle>
            <a:lvl1pPr marL="7938" indent="0">
              <a:buNone/>
              <a:tabLst/>
              <a:defRPr sz="4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Sottotitolo_Verdana</a:t>
            </a:r>
            <a:r>
              <a:rPr lang="it-IT" dirty="0"/>
              <a:t> 40pt</a:t>
            </a:r>
          </a:p>
        </p:txBody>
      </p:sp>
      <p:sp>
        <p:nvSpPr>
          <p:cNvPr id="11" name="Nome e cognome relatore">
            <a:extLst>
              <a:ext uri="{FF2B5EF4-FFF2-40B4-BE49-F238E27FC236}">
                <a16:creationId xmlns:a16="http://schemas.microsoft.com/office/drawing/2014/main" id="{FDB9FF1D-DAE9-4957-B599-C6B8B209B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89619" y="4433563"/>
            <a:ext cx="6994887" cy="376437"/>
          </a:xfrm>
          <a:prstGeom prst="rect">
            <a:avLst/>
          </a:prstGeom>
        </p:spPr>
        <p:txBody>
          <a:bodyPr>
            <a:noAutofit/>
          </a:bodyPr>
          <a:lstStyle>
            <a:lvl1pPr marL="7938" indent="0">
              <a:buNone/>
              <a:tabLst/>
              <a:defRPr sz="25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Relatore_Verdana</a:t>
            </a:r>
            <a:r>
              <a:rPr lang="it-IT" dirty="0"/>
              <a:t> 25pt</a:t>
            </a:r>
          </a:p>
        </p:txBody>
      </p:sp>
      <p:sp>
        <p:nvSpPr>
          <p:cNvPr id="13" name="Ruolo relatore">
            <a:extLst>
              <a:ext uri="{FF2B5EF4-FFF2-40B4-BE49-F238E27FC236}">
                <a16:creationId xmlns:a16="http://schemas.microsoft.com/office/drawing/2014/main" id="{1BDCF4A3-46D7-4603-8D04-616F017FCB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9617" y="4915518"/>
            <a:ext cx="7295512" cy="304988"/>
          </a:xfrm>
          <a:prstGeom prst="rect">
            <a:avLst/>
          </a:prstGeom>
        </p:spPr>
        <p:txBody>
          <a:bodyPr>
            <a:noAutofit/>
          </a:bodyPr>
          <a:lstStyle>
            <a:lvl1pPr marL="7938" indent="0">
              <a:buNone/>
              <a:tabLst/>
              <a:defRPr sz="1800" i="0" u="none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Ruolo </a:t>
            </a:r>
            <a:r>
              <a:rPr lang="it-IT" dirty="0" err="1"/>
              <a:t>relatore_Verdana</a:t>
            </a:r>
            <a:r>
              <a:rPr lang="it-IT" dirty="0"/>
              <a:t> 18pt</a:t>
            </a:r>
          </a:p>
        </p:txBody>
      </p:sp>
    </p:spTree>
    <p:extLst>
      <p:ext uri="{BB962C8B-B14F-4D97-AF65-F5344CB8AC3E}">
        <p14:creationId xmlns:p14="http://schemas.microsoft.com/office/powerpoint/2010/main" val="234372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_H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fondo diapositiva" descr="Università degli Studi di Firenze. &#10;&#10;Sfondo blu istituzionale con Salomone e logo di ateneo.">
            <a:extLst>
              <a:ext uri="{FF2B5EF4-FFF2-40B4-BE49-F238E27FC236}">
                <a16:creationId xmlns:a16="http://schemas.microsoft.com/office/drawing/2014/main" id="{F200A84E-7986-C941-8FF7-A4CA8D08C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olo relazione">
            <a:extLst>
              <a:ext uri="{FF2B5EF4-FFF2-40B4-BE49-F238E27FC236}">
                <a16:creationId xmlns:a16="http://schemas.microsoft.com/office/drawing/2014/main" id="{05BBF5B6-31C4-4BDC-A474-09BF69D00B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9068" y="2330164"/>
            <a:ext cx="10515600" cy="795080"/>
          </a:xfrm>
          <a:prstGeom prst="rect">
            <a:avLst/>
          </a:prstGeom>
        </p:spPr>
        <p:txBody>
          <a:bodyPr/>
          <a:lstStyle>
            <a:lvl1pPr>
              <a:defRPr sz="50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sz="5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Titolo_Verdana</a:t>
            </a:r>
            <a:r>
              <a:rPr lang="it-IT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5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it-IT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50pt</a:t>
            </a:r>
          </a:p>
        </p:txBody>
      </p:sp>
      <p:sp>
        <p:nvSpPr>
          <p:cNvPr id="9" name="Sottotitolo relazione">
            <a:extLst>
              <a:ext uri="{FF2B5EF4-FFF2-40B4-BE49-F238E27FC236}">
                <a16:creationId xmlns:a16="http://schemas.microsoft.com/office/drawing/2014/main" id="{475FD1B4-BD36-4041-A9C9-DAF49CEB8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9068" y="3247578"/>
            <a:ext cx="10515600" cy="795079"/>
          </a:xfrm>
          <a:prstGeom prst="rect">
            <a:avLst/>
          </a:prstGeom>
        </p:spPr>
        <p:txBody>
          <a:bodyPr/>
          <a:lstStyle>
            <a:lvl1pPr marL="7938" indent="0">
              <a:buNone/>
              <a:tabLst/>
              <a:defRPr sz="4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Sottotitolo_Verdana</a:t>
            </a:r>
            <a:r>
              <a:rPr lang="it-IT" dirty="0"/>
              <a:t> 40pt</a:t>
            </a:r>
          </a:p>
        </p:txBody>
      </p:sp>
      <p:sp>
        <p:nvSpPr>
          <p:cNvPr id="11" name="Nome e cognome relatore">
            <a:extLst>
              <a:ext uri="{FF2B5EF4-FFF2-40B4-BE49-F238E27FC236}">
                <a16:creationId xmlns:a16="http://schemas.microsoft.com/office/drawing/2014/main" id="{FDB9FF1D-DAE9-4957-B599-C6B8B209B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89619" y="4433563"/>
            <a:ext cx="6994887" cy="376437"/>
          </a:xfrm>
          <a:prstGeom prst="rect">
            <a:avLst/>
          </a:prstGeom>
        </p:spPr>
        <p:txBody>
          <a:bodyPr>
            <a:noAutofit/>
          </a:bodyPr>
          <a:lstStyle>
            <a:lvl1pPr marL="7938" indent="0">
              <a:buNone/>
              <a:tabLst/>
              <a:defRPr sz="25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Relatore_Verdana</a:t>
            </a:r>
            <a:r>
              <a:rPr lang="it-IT" dirty="0"/>
              <a:t> 25pt</a:t>
            </a:r>
          </a:p>
        </p:txBody>
      </p:sp>
      <p:sp>
        <p:nvSpPr>
          <p:cNvPr id="13" name="Ruolo relatore">
            <a:extLst>
              <a:ext uri="{FF2B5EF4-FFF2-40B4-BE49-F238E27FC236}">
                <a16:creationId xmlns:a16="http://schemas.microsoft.com/office/drawing/2014/main" id="{1BDCF4A3-46D7-4603-8D04-616F017FCB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89617" y="4915518"/>
            <a:ext cx="7295512" cy="304988"/>
          </a:xfrm>
          <a:prstGeom prst="rect">
            <a:avLst/>
          </a:prstGeom>
        </p:spPr>
        <p:txBody>
          <a:bodyPr>
            <a:noAutofit/>
          </a:bodyPr>
          <a:lstStyle>
            <a:lvl1pPr marL="7938" indent="0">
              <a:buNone/>
              <a:tabLst/>
              <a:defRPr sz="1800" i="0" u="none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Ruolo </a:t>
            </a:r>
            <a:r>
              <a:rPr lang="it-IT" dirty="0" err="1"/>
              <a:t>relatore_Verdana</a:t>
            </a:r>
            <a:r>
              <a:rPr lang="it-IT" dirty="0"/>
              <a:t> 18pt</a:t>
            </a:r>
          </a:p>
        </p:txBody>
      </p:sp>
      <p:pic>
        <p:nvPicPr>
          <p:cNvPr id="4" name="Immagine 3" descr="HR Excellence in Research">
            <a:extLst>
              <a:ext uri="{FF2B5EF4-FFF2-40B4-BE49-F238E27FC236}">
                <a16:creationId xmlns:a16="http://schemas.microsoft.com/office/drawing/2014/main" id="{3047145D-38E8-494A-986B-B36CADFD11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4501" y="0"/>
            <a:ext cx="1587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1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na_solo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fondo diapositiva" descr="Sfondo bianco con logo dell'Università degli Studi di Firenze e Salomone.">
            <a:extLst>
              <a:ext uri="{FF2B5EF4-FFF2-40B4-BE49-F238E27FC236}">
                <a16:creationId xmlns:a16="http://schemas.microsoft.com/office/drawing/2014/main" id="{AAF2BE35-58D0-BA41-B3DA-597B679AD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Dati generali relazione">
            <a:extLst>
              <a:ext uri="{FF2B5EF4-FFF2-40B4-BE49-F238E27FC236}">
                <a16:creationId xmlns:a16="http://schemas.microsoft.com/office/drawing/2014/main" id="{37D8B424-C818-4FA2-9F43-383AC97A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777" y="6607580"/>
            <a:ext cx="10120335" cy="250425"/>
          </a:xfrm>
          <a:prstGeom prst="rect">
            <a:avLst/>
          </a:prstGeom>
        </p:spPr>
        <p:txBody>
          <a:bodyPr/>
          <a:lstStyle>
            <a:lvl1pPr>
              <a:buNone/>
              <a:defRPr sz="1100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it-IT" dirty="0"/>
              <a:t>Titolo Sottotitolo _ Relatore | Carica relatore (</a:t>
            </a:r>
            <a:r>
              <a:rPr lang="it-IT" dirty="0" err="1"/>
              <a:t>Verdana</a:t>
            </a:r>
            <a:r>
              <a:rPr lang="it-IT" dirty="0"/>
              <a:t> 11pt)</a:t>
            </a:r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FA9D60FB-E0F4-46D2-B15D-4CAD34B259A1}"/>
              </a:ext>
            </a:extLst>
          </p:cNvPr>
          <p:cNvSpPr txBox="1"/>
          <p:nvPr userDrawn="1"/>
        </p:nvSpPr>
        <p:spPr>
          <a:xfrm>
            <a:off x="10399004" y="6598099"/>
            <a:ext cx="135876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11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1100" b="1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sto diapositiva">
            <a:extLst>
              <a:ext uri="{FF2B5EF4-FFF2-40B4-BE49-F238E27FC236}">
                <a16:creationId xmlns:a16="http://schemas.microsoft.com/office/drawing/2014/main" id="{344E0AE5-EDEF-46FF-879E-9278F8E8B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5868" y="1822125"/>
            <a:ext cx="10981895" cy="4470050"/>
          </a:xfrm>
          <a:prstGeom prst="rect">
            <a:avLst/>
          </a:prstGeom>
        </p:spPr>
        <p:txBody>
          <a:bodyPr/>
          <a:lstStyle>
            <a:lvl1pPr marL="7938" indent="0">
              <a:lnSpc>
                <a:spcPct val="150000"/>
              </a:lnSpc>
              <a:buFont typeface="Courier New" panose="02070309020205020404" pitchFamily="49" charset="0"/>
              <a:buNone/>
              <a:tabLst/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Font typeface="Courier New" panose="02070309020205020404" pitchFamily="49" charset="0"/>
              <a:buChar char="o"/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Font typeface="Courier New" panose="02070309020205020404" pitchFamily="49" charset="0"/>
              <a:buChar char="o"/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Font typeface="Courier New" panose="02070309020205020404" pitchFamily="49" charset="0"/>
              <a:buChar char="o"/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Font typeface="Courier New" panose="02070309020205020404" pitchFamily="49" charset="0"/>
              <a:buChar char="o"/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Titolo diapositiva">
            <a:extLst>
              <a:ext uri="{FF2B5EF4-FFF2-40B4-BE49-F238E27FC236}">
                <a16:creationId xmlns:a16="http://schemas.microsoft.com/office/drawing/2014/main" id="{B1A728D7-4BF7-BE41-A0AF-2F9CA93A2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69" y="958052"/>
            <a:ext cx="8794143" cy="85459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7316967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solo testo_H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fondo diapositiva" descr="Sfondo bianco con logo dell'Università degli Studi di Firenze e Salomone.">
            <a:extLst>
              <a:ext uri="{FF2B5EF4-FFF2-40B4-BE49-F238E27FC236}">
                <a16:creationId xmlns:a16="http://schemas.microsoft.com/office/drawing/2014/main" id="{AAF2BE35-58D0-BA41-B3DA-597B679AD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Dati generali relazione">
            <a:extLst>
              <a:ext uri="{FF2B5EF4-FFF2-40B4-BE49-F238E27FC236}">
                <a16:creationId xmlns:a16="http://schemas.microsoft.com/office/drawing/2014/main" id="{37D8B424-C818-4FA2-9F43-383AC97A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777" y="6607580"/>
            <a:ext cx="10120335" cy="250425"/>
          </a:xfrm>
          <a:prstGeom prst="rect">
            <a:avLst/>
          </a:prstGeom>
        </p:spPr>
        <p:txBody>
          <a:bodyPr/>
          <a:lstStyle>
            <a:lvl1pPr>
              <a:buNone/>
              <a:defRPr sz="1100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it-IT" dirty="0"/>
              <a:t>Titolo Sottotitolo _ Relatore | Carica relatore (</a:t>
            </a:r>
            <a:r>
              <a:rPr lang="it-IT" dirty="0" err="1"/>
              <a:t>Verdana</a:t>
            </a:r>
            <a:r>
              <a:rPr lang="it-IT" dirty="0"/>
              <a:t> 11pt)</a:t>
            </a:r>
          </a:p>
        </p:txBody>
      </p:sp>
      <p:sp>
        <p:nvSpPr>
          <p:cNvPr id="7" name="Numero slide">
            <a:extLst>
              <a:ext uri="{FF2B5EF4-FFF2-40B4-BE49-F238E27FC236}">
                <a16:creationId xmlns:a16="http://schemas.microsoft.com/office/drawing/2014/main" id="{FA9D60FB-E0F4-46D2-B15D-4CAD34B259A1}"/>
              </a:ext>
            </a:extLst>
          </p:cNvPr>
          <p:cNvSpPr txBox="1"/>
          <p:nvPr userDrawn="1"/>
        </p:nvSpPr>
        <p:spPr>
          <a:xfrm>
            <a:off x="10399004" y="6598099"/>
            <a:ext cx="135876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11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1100" b="1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8007630-7629-9047-853B-CD963E8CB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542"/>
          <a:stretch/>
        </p:blipFill>
        <p:spPr>
          <a:xfrm>
            <a:off x="11123875" y="0"/>
            <a:ext cx="1068125" cy="1079500"/>
          </a:xfrm>
          <a:prstGeom prst="rect">
            <a:avLst/>
          </a:prstGeom>
        </p:spPr>
      </p:pic>
      <p:sp>
        <p:nvSpPr>
          <p:cNvPr id="9" name="Testo diapositiva">
            <a:extLst>
              <a:ext uri="{FF2B5EF4-FFF2-40B4-BE49-F238E27FC236}">
                <a16:creationId xmlns:a16="http://schemas.microsoft.com/office/drawing/2014/main" id="{D03F9C6F-EBD4-D545-BD95-6B62AB777F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5868" y="1822125"/>
            <a:ext cx="10981895" cy="4470050"/>
          </a:xfrm>
          <a:prstGeom prst="rect">
            <a:avLst/>
          </a:prstGeom>
        </p:spPr>
        <p:txBody>
          <a:bodyPr/>
          <a:lstStyle>
            <a:lvl1pPr marL="7938" indent="0">
              <a:lnSpc>
                <a:spcPct val="150000"/>
              </a:lnSpc>
              <a:buFont typeface="Courier New" panose="02070309020205020404" pitchFamily="49" charset="0"/>
              <a:buNone/>
              <a:tabLst/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buFont typeface="Courier New" panose="02070309020205020404" pitchFamily="49" charset="0"/>
              <a:buChar char="o"/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buFont typeface="Courier New" panose="02070309020205020404" pitchFamily="49" charset="0"/>
              <a:buChar char="o"/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buFont typeface="Courier New" panose="02070309020205020404" pitchFamily="49" charset="0"/>
              <a:buChar char="o"/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Font typeface="Courier New" panose="02070309020205020404" pitchFamily="49" charset="0"/>
              <a:buChar char="o"/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0" name="Titolo diapositiva">
            <a:extLst>
              <a:ext uri="{FF2B5EF4-FFF2-40B4-BE49-F238E27FC236}">
                <a16:creationId xmlns:a16="http://schemas.microsoft.com/office/drawing/2014/main" id="{82286EA1-BE15-9C40-A94D-DDA71DBC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69" y="958052"/>
            <a:ext cx="8794143" cy="85459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71110940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immagine+testo_H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fondo diapositiva" descr="Sfondo bianco con logo dell'Università degli Studi di Firenze e Salomone.">
            <a:extLst>
              <a:ext uri="{FF2B5EF4-FFF2-40B4-BE49-F238E27FC236}">
                <a16:creationId xmlns:a16="http://schemas.microsoft.com/office/drawing/2014/main" id="{D6FE7FE1-FEE6-4E49-AC36-446850C57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Dati generali relazione">
            <a:extLst>
              <a:ext uri="{FF2B5EF4-FFF2-40B4-BE49-F238E27FC236}">
                <a16:creationId xmlns:a16="http://schemas.microsoft.com/office/drawing/2014/main" id="{7829909F-CCCA-4D7E-B2AF-2AD172D414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8777" y="6607580"/>
            <a:ext cx="10120335" cy="250425"/>
          </a:xfrm>
          <a:prstGeom prst="rect">
            <a:avLst/>
          </a:prstGeom>
        </p:spPr>
        <p:txBody>
          <a:bodyPr/>
          <a:lstStyle>
            <a:lvl1pPr>
              <a:buNone/>
              <a:defRPr sz="1100" b="0" i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it-IT" dirty="0"/>
              <a:t>Titolo Sottotitolo _ Relatore | Carica relatore (</a:t>
            </a:r>
            <a:r>
              <a:rPr lang="it-IT" dirty="0" err="1"/>
              <a:t>Verdana</a:t>
            </a:r>
            <a:r>
              <a:rPr lang="it-IT" dirty="0"/>
              <a:t> 11pt)</a:t>
            </a:r>
          </a:p>
        </p:txBody>
      </p:sp>
      <p:sp>
        <p:nvSpPr>
          <p:cNvPr id="10" name="Numero diapositiva">
            <a:extLst>
              <a:ext uri="{FF2B5EF4-FFF2-40B4-BE49-F238E27FC236}">
                <a16:creationId xmlns:a16="http://schemas.microsoft.com/office/drawing/2014/main" id="{08BFC23B-6029-4CF6-BDFB-87CED34763FF}"/>
              </a:ext>
            </a:extLst>
          </p:cNvPr>
          <p:cNvSpPr txBox="1"/>
          <p:nvPr userDrawn="1"/>
        </p:nvSpPr>
        <p:spPr>
          <a:xfrm>
            <a:off x="10399004" y="6598099"/>
            <a:ext cx="135876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11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‹N›</a:t>
            </a:fld>
            <a:endParaRPr lang="it-IT" sz="1100" b="1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Didascalia immagine">
            <a:extLst>
              <a:ext uri="{FF2B5EF4-FFF2-40B4-BE49-F238E27FC236}">
                <a16:creationId xmlns:a16="http://schemas.microsoft.com/office/drawing/2014/main" id="{E4D8622F-9F00-41E1-A968-CE27A3D0DF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776" y="5406480"/>
            <a:ext cx="7199997" cy="106748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50000"/>
              </a:lnSpc>
              <a:buNone/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Didascalia immagine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F96A3C7-A5CA-DD4F-A160-095CF2E24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542"/>
          <a:stretch/>
        </p:blipFill>
        <p:spPr>
          <a:xfrm>
            <a:off x="11123875" y="0"/>
            <a:ext cx="1068125" cy="1079500"/>
          </a:xfrm>
          <a:prstGeom prst="rect">
            <a:avLst/>
          </a:prstGeom>
        </p:spPr>
      </p:pic>
      <p:sp>
        <p:nvSpPr>
          <p:cNvPr id="12" name="Testo diapositiva">
            <a:extLst>
              <a:ext uri="{FF2B5EF4-FFF2-40B4-BE49-F238E27FC236}">
                <a16:creationId xmlns:a16="http://schemas.microsoft.com/office/drawing/2014/main" id="{06560E4B-8499-284E-A286-D054BA306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20562" y="1919804"/>
            <a:ext cx="4156367" cy="3597911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50000"/>
              </a:lnSpc>
              <a:buNone/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endParaRPr lang="it-IT" dirty="0"/>
          </a:p>
        </p:txBody>
      </p:sp>
      <p:sp>
        <p:nvSpPr>
          <p:cNvPr id="16" name="Immagine">
            <a:extLst>
              <a:ext uri="{FF2B5EF4-FFF2-40B4-BE49-F238E27FC236}">
                <a16:creationId xmlns:a16="http://schemas.microsoft.com/office/drawing/2014/main" id="{7135EFF6-F50F-2A40-B081-5697016AB7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8776" y="1919804"/>
            <a:ext cx="7199999" cy="3464294"/>
          </a:xfrm>
          <a:prstGeom prst="rect">
            <a:avLst/>
          </a:prstGeom>
        </p:spPr>
        <p:txBody>
          <a:bodyPr/>
          <a:lstStyle>
            <a:lvl1pPr>
              <a:buNone/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it-IT"/>
          </a:p>
        </p:txBody>
      </p:sp>
      <p:sp>
        <p:nvSpPr>
          <p:cNvPr id="17" name="Titolo diapositiva">
            <a:extLst>
              <a:ext uri="{FF2B5EF4-FFF2-40B4-BE49-F238E27FC236}">
                <a16:creationId xmlns:a16="http://schemas.microsoft.com/office/drawing/2014/main" id="{36677B8A-F69A-FD4A-B94C-3658828A1267}"/>
              </a:ext>
            </a:extLst>
          </p:cNvPr>
          <p:cNvSpPr txBox="1">
            <a:spLocks/>
          </p:cNvSpPr>
          <p:nvPr userDrawn="1"/>
        </p:nvSpPr>
        <p:spPr>
          <a:xfrm>
            <a:off x="775869" y="958052"/>
            <a:ext cx="8794143" cy="854592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73274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ocopertina_H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fondo diapositiva" descr="Università degli Studi di Firenze. &#10;&#10;Sfondo blu istituzionale con Salomone e logo di ateneo.">
            <a:extLst>
              <a:ext uri="{FF2B5EF4-FFF2-40B4-BE49-F238E27FC236}">
                <a16:creationId xmlns:a16="http://schemas.microsoft.com/office/drawing/2014/main" id="{C21DE938-9907-D441-A2A2-6628A3D98A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olo conclusione">
            <a:extLst>
              <a:ext uri="{FF2B5EF4-FFF2-40B4-BE49-F238E27FC236}">
                <a16:creationId xmlns:a16="http://schemas.microsoft.com/office/drawing/2014/main" id="{C061A7DF-BBC8-4D30-A08B-77CC494834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1464" y="3155637"/>
            <a:ext cx="11015133" cy="477707"/>
          </a:xfrm>
          <a:prstGeom prst="rect">
            <a:avLst/>
          </a:prstGeom>
        </p:spPr>
        <p:txBody>
          <a:bodyPr/>
          <a:lstStyle>
            <a:lvl1pPr marL="7938" indent="0">
              <a:buNone/>
              <a:tabLst/>
              <a:defRPr sz="3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Titolo_Verdana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30pt</a:t>
            </a:r>
          </a:p>
        </p:txBody>
      </p:sp>
      <p:sp>
        <p:nvSpPr>
          <p:cNvPr id="19" name="Sottotitolo conclusione">
            <a:extLst>
              <a:ext uri="{FF2B5EF4-FFF2-40B4-BE49-F238E27FC236}">
                <a16:creationId xmlns:a16="http://schemas.microsoft.com/office/drawing/2014/main" id="{4F0ABCB7-31A6-496B-AD17-F77B84CB9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1521" y="3734081"/>
            <a:ext cx="11015075" cy="486349"/>
          </a:xfrm>
          <a:prstGeom prst="rect">
            <a:avLst/>
          </a:prstGeom>
        </p:spPr>
        <p:txBody>
          <a:bodyPr/>
          <a:lstStyle>
            <a:lvl1pPr marL="7938" indent="0">
              <a:buNone/>
              <a:tabLst/>
              <a:defRPr sz="25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Sottotitolo_Verdana</a:t>
            </a:r>
            <a:r>
              <a:rPr lang="it-IT" dirty="0"/>
              <a:t> 25pt</a:t>
            </a:r>
          </a:p>
        </p:txBody>
      </p:sp>
      <p:sp>
        <p:nvSpPr>
          <p:cNvPr id="22" name="Nome e cognome relatore">
            <a:extLst>
              <a:ext uri="{FF2B5EF4-FFF2-40B4-BE49-F238E27FC236}">
                <a16:creationId xmlns:a16="http://schemas.microsoft.com/office/drawing/2014/main" id="{044A7CD4-EF29-4642-ACF5-AC1EB3178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1464" y="4624373"/>
            <a:ext cx="8333317" cy="318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tabLst/>
              <a:defRPr sz="2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Relatore_Arial</a:t>
            </a:r>
            <a:r>
              <a:rPr lang="it-IT" dirty="0"/>
              <a:t> 20pt</a:t>
            </a:r>
          </a:p>
        </p:txBody>
      </p:sp>
      <p:sp>
        <p:nvSpPr>
          <p:cNvPr id="24" name="Ruolo relatore">
            <a:extLst>
              <a:ext uri="{FF2B5EF4-FFF2-40B4-BE49-F238E27FC236}">
                <a16:creationId xmlns:a16="http://schemas.microsoft.com/office/drawing/2014/main" id="{D07DE807-7EFE-48B4-81E7-589431F10E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1524" y="5026153"/>
            <a:ext cx="8333317" cy="280089"/>
          </a:xfrm>
          <a:prstGeom prst="rect">
            <a:avLst/>
          </a:prstGeom>
        </p:spPr>
        <p:txBody>
          <a:bodyPr>
            <a:noAutofit/>
          </a:bodyPr>
          <a:lstStyle>
            <a:lvl1pPr marL="7938" indent="0">
              <a:buNone/>
              <a:tabLst/>
              <a:defRPr sz="180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Ruolo </a:t>
            </a:r>
            <a:r>
              <a:rPr lang="it-IT" dirty="0" err="1"/>
              <a:t>relatore_Arial</a:t>
            </a:r>
            <a:r>
              <a:rPr lang="it-IT" dirty="0"/>
              <a:t> 18pt</a:t>
            </a:r>
          </a:p>
        </p:txBody>
      </p:sp>
      <p:sp>
        <p:nvSpPr>
          <p:cNvPr id="26" name="Contatto relatore">
            <a:extLst>
              <a:ext uri="{FF2B5EF4-FFF2-40B4-BE49-F238E27FC236}">
                <a16:creationId xmlns:a16="http://schemas.microsoft.com/office/drawing/2014/main" id="{9517D058-2E7E-44D5-A849-24ED5F4E9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524" y="5389365"/>
            <a:ext cx="8333317" cy="323164"/>
          </a:xfrm>
          <a:prstGeom prst="rect">
            <a:avLst/>
          </a:prstGeom>
        </p:spPr>
        <p:txBody>
          <a:bodyPr>
            <a:noAutofit/>
          </a:bodyPr>
          <a:lstStyle>
            <a:lvl1pPr marL="7938" indent="0">
              <a:buNone/>
              <a:tabLst/>
              <a:defRPr sz="180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email_Arial</a:t>
            </a:r>
            <a:r>
              <a:rPr lang="it-IT" dirty="0"/>
              <a:t> 18pt</a:t>
            </a:r>
          </a:p>
        </p:txBody>
      </p:sp>
      <p:sp>
        <p:nvSpPr>
          <p:cNvPr id="28" name="Dati generali intervento">
            <a:extLst>
              <a:ext uri="{FF2B5EF4-FFF2-40B4-BE49-F238E27FC236}">
                <a16:creationId xmlns:a16="http://schemas.microsoft.com/office/drawing/2014/main" id="{B65FE21C-997A-4B8A-9D0E-D086916D47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6609232"/>
            <a:ext cx="10098805" cy="248773"/>
          </a:xfrm>
          <a:prstGeom prst="rect">
            <a:avLst/>
          </a:prstGeom>
        </p:spPr>
        <p:txBody>
          <a:bodyPr/>
          <a:lstStyle>
            <a:lvl1pPr>
              <a:buNone/>
              <a:defRPr sz="1000">
                <a:solidFill>
                  <a:srgbClr val="004C7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/>
              <a:t>Titolo Sottotitolo _ Relatore | Carica relatore (</a:t>
            </a:r>
            <a:r>
              <a:rPr lang="it-IT" dirty="0" err="1"/>
              <a:t>Verdana</a:t>
            </a:r>
            <a:r>
              <a:rPr lang="it-IT" dirty="0"/>
              <a:t> 10pt)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0964DA0-8367-4940-9492-6502D51FD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1464" y="1609248"/>
            <a:ext cx="11015075" cy="9412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5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it-IT" dirty="0" err="1"/>
              <a:t>Conclusione_Verana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45pt</a:t>
            </a:r>
          </a:p>
        </p:txBody>
      </p:sp>
      <p:pic>
        <p:nvPicPr>
          <p:cNvPr id="10" name="Immagine 9" descr="HR Excellence in Research">
            <a:extLst>
              <a:ext uri="{FF2B5EF4-FFF2-40B4-BE49-F238E27FC236}">
                <a16:creationId xmlns:a16="http://schemas.microsoft.com/office/drawing/2014/main" id="{21A9701A-6E89-D841-A24E-7DA74880DF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4501" y="0"/>
            <a:ext cx="1587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9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66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7" r:id="rId2"/>
    <p:sldLayoutId id="2147483684" r:id="rId3"/>
    <p:sldLayoutId id="2147483688" r:id="rId4"/>
    <p:sldLayoutId id="2147483689" r:id="rId5"/>
    <p:sldLayoutId id="2147483690" r:id="rId6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5" Type="http://schemas.openxmlformats.org/officeDocument/2006/relationships/image" Target="../media/image45.png"/><Relationship Id="rId4" Type="http://schemas.openxmlformats.org/officeDocument/2006/relationships/customXml" Target="../ink/ink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customXml" Target="../ink/ink5.xml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customXml" Target="../ink/ink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customXml" Target="../ink/ink8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customXml" Target="../ink/ink10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customXml" Target="../ink/ink1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4.xml"/><Relationship Id="rId5" Type="http://schemas.openxmlformats.org/officeDocument/2006/relationships/image" Target="../media/image66.png"/><Relationship Id="rId4" Type="http://schemas.openxmlformats.org/officeDocument/2006/relationships/customXml" Target="../ink/ink13.xml"/><Relationship Id="rId9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461051BD-ACF5-BA46-97DB-2BA4B9EAC5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9068" y="3247579"/>
            <a:ext cx="10515600" cy="795080"/>
          </a:xfrm>
        </p:spPr>
        <p:txBody>
          <a:bodyPr>
            <a:normAutofit/>
          </a:bodyPr>
          <a:lstStyle/>
          <a:p>
            <a:r>
              <a:rPr lang="it-IT" sz="2800"/>
              <a:t>Esame SWAM</a:t>
            </a:r>
            <a:endParaRPr lang="it-IT" sz="2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9273BC1B-BF4F-7C42-B9D4-909929471A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9067" y="5257859"/>
            <a:ext cx="6994887" cy="376437"/>
          </a:xfrm>
        </p:spPr>
        <p:txBody>
          <a:bodyPr/>
          <a:lstStyle/>
          <a:p>
            <a:r>
              <a:rPr lang="it-IT"/>
              <a:t>Edoardo Fanciullacci</a:t>
            </a:r>
          </a:p>
          <a:p>
            <a:endParaRPr lang="it-IT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30206578-F058-E543-A4C5-3423575E27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9068" y="4945350"/>
            <a:ext cx="7295512" cy="304988"/>
          </a:xfrm>
        </p:spPr>
        <p:txBody>
          <a:bodyPr/>
          <a:lstStyle/>
          <a:p>
            <a:r>
              <a:rPr lang="it-IT"/>
              <a:t>Autore: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55688C8B-20B5-944F-B9EB-AAB0D3AE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/>
              <a:t>EasyTask</a:t>
            </a:r>
          </a:p>
        </p:txBody>
      </p:sp>
      <p:sp>
        <p:nvSpPr>
          <p:cNvPr id="2" name="Segnaposto testo 12">
            <a:extLst>
              <a:ext uri="{FF2B5EF4-FFF2-40B4-BE49-F238E27FC236}">
                <a16:creationId xmlns:a16="http://schemas.microsoft.com/office/drawing/2014/main" id="{A5F6ED0F-881E-64E9-F0B7-26A7E644F69D}"/>
              </a:ext>
            </a:extLst>
          </p:cNvPr>
          <p:cNvSpPr txBox="1">
            <a:spLocks/>
          </p:cNvSpPr>
          <p:nvPr/>
        </p:nvSpPr>
        <p:spPr>
          <a:xfrm>
            <a:off x="1589619" y="3958470"/>
            <a:ext cx="7295512" cy="304988"/>
          </a:xfrm>
          <a:prstGeom prst="rect">
            <a:avLst/>
          </a:prstGeom>
        </p:spPr>
        <p:txBody>
          <a:bodyPr>
            <a:noAutofit/>
          </a:bodyPr>
          <a:lstStyle>
            <a:lvl1pPr marL="7938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1800" i="0" u="none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Docente:</a:t>
            </a:r>
          </a:p>
        </p:txBody>
      </p:sp>
      <p:sp>
        <p:nvSpPr>
          <p:cNvPr id="3" name="Segnaposto testo 11">
            <a:extLst>
              <a:ext uri="{FF2B5EF4-FFF2-40B4-BE49-F238E27FC236}">
                <a16:creationId xmlns:a16="http://schemas.microsoft.com/office/drawing/2014/main" id="{A5270F01-3456-7259-47C3-1D2E71E6449B}"/>
              </a:ext>
            </a:extLst>
          </p:cNvPr>
          <p:cNvSpPr txBox="1">
            <a:spLocks/>
          </p:cNvSpPr>
          <p:nvPr/>
        </p:nvSpPr>
        <p:spPr>
          <a:xfrm>
            <a:off x="1589068" y="4256329"/>
            <a:ext cx="6994887" cy="376437"/>
          </a:xfrm>
          <a:prstGeom prst="rect">
            <a:avLst/>
          </a:prstGeom>
        </p:spPr>
        <p:txBody>
          <a:bodyPr>
            <a:noAutofit/>
          </a:bodyPr>
          <a:lstStyle>
            <a:lvl1pPr marL="7938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25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Enrico Vicario</a:t>
            </a:r>
          </a:p>
        </p:txBody>
      </p:sp>
    </p:spTree>
    <p:extLst>
      <p:ext uri="{BB962C8B-B14F-4D97-AF65-F5344CB8AC3E}">
        <p14:creationId xmlns:p14="http://schemas.microsoft.com/office/powerpoint/2010/main" val="3256717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026C1-1BFB-CBDE-A898-474C599B7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7D1B0028-5A0E-1C2A-1790-B56418B74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68" y="2357395"/>
            <a:ext cx="5954732" cy="795080"/>
          </a:xfrm>
        </p:spPr>
        <p:txBody>
          <a:bodyPr>
            <a:noAutofit/>
          </a:bodyPr>
          <a:lstStyle/>
          <a:p>
            <a:r>
              <a:rPr lang="it-IT" b="1"/>
              <a:t>Progettazione &amp; Architettura</a:t>
            </a:r>
          </a:p>
        </p:txBody>
      </p:sp>
    </p:spTree>
    <p:extLst>
      <p:ext uri="{BB962C8B-B14F-4D97-AF65-F5344CB8AC3E}">
        <p14:creationId xmlns:p14="http://schemas.microsoft.com/office/powerpoint/2010/main" val="3870298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819B1-6D1B-28F6-8BE0-0120CAD74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F96B828B-455F-448A-BCA8-91631FA2CD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Progettazione &amp; Architettura </a:t>
            </a:r>
          </a:p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3DD4680-4094-70EA-5188-5D65761B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68" y="958052"/>
            <a:ext cx="3767195" cy="854592"/>
          </a:xfrm>
        </p:spPr>
        <p:txBody>
          <a:bodyPr/>
          <a:lstStyle/>
          <a:p>
            <a:r>
              <a:rPr lang="it-IT" sz="3200">
                <a:solidFill>
                  <a:srgbClr val="004C7F"/>
                </a:solidFill>
              </a:rPr>
              <a:t>Architettura e Organizzazione in package del progetto</a:t>
            </a:r>
          </a:p>
        </p:txBody>
      </p:sp>
      <p:pic>
        <p:nvPicPr>
          <p:cNvPr id="9" name="Immagine 8" descr="Immagine che contiene testo, diagramma, Parallelo, Piano">
            <a:extLst>
              <a:ext uri="{FF2B5EF4-FFF2-40B4-BE49-F238E27FC236}">
                <a16:creationId xmlns:a16="http://schemas.microsoft.com/office/drawing/2014/main" id="{5F3C2FC3-E09B-C9DE-ECC5-0D823ED18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520" y="209969"/>
            <a:ext cx="5561866" cy="632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24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61059760-2295-8578-5024-778775DBB7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Progettazione &amp; Architettura </a:t>
            </a:r>
          </a:p>
          <a:p>
            <a:endParaRPr lang="it-IT"/>
          </a:p>
        </p:txBody>
      </p:sp>
      <p:pic>
        <p:nvPicPr>
          <p:cNvPr id="6" name="Immagine 5" descr="Immagine che contiene testo, diagramma, Piano, schermata">
            <a:extLst>
              <a:ext uri="{FF2B5EF4-FFF2-40B4-BE49-F238E27FC236}">
                <a16:creationId xmlns:a16="http://schemas.microsoft.com/office/drawing/2014/main" id="{105FAE88-FF72-C507-A506-2587897DF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211" y="381214"/>
            <a:ext cx="8922255" cy="6095571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A556159E-CBA8-234F-7114-09858051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70" y="1169719"/>
            <a:ext cx="3262730" cy="854592"/>
          </a:xfrm>
        </p:spPr>
        <p:txBody>
          <a:bodyPr/>
          <a:lstStyle/>
          <a:p>
            <a:pPr algn="ctr"/>
            <a:r>
              <a:rPr lang="it-IT" sz="2800">
                <a:solidFill>
                  <a:schemeClr val="tx2"/>
                </a:solidFill>
              </a:rPr>
              <a:t>Domain Model Class Diagram</a:t>
            </a:r>
            <a:br>
              <a:rPr lang="it-IT" sz="2800">
                <a:solidFill>
                  <a:schemeClr val="tx2"/>
                </a:solidFill>
              </a:rPr>
            </a:br>
            <a:endParaRPr lang="it-IT" sz="2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165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FCAD5CF7-8A68-1EC6-40FB-7B36DE7324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Progettazione &amp; Architettura </a:t>
            </a:r>
          </a:p>
          <a:p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50807D2-16FF-0350-1666-BC482265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7" y="1131774"/>
            <a:ext cx="3395766" cy="1140051"/>
          </a:xfrm>
          <a:prstGeom prst="rect">
            <a:avLst/>
          </a:prstGeom>
        </p:spPr>
      </p:pic>
      <p:pic>
        <p:nvPicPr>
          <p:cNvPr id="4" name="Immagine 3" descr="Immagine che contiene testo, diagramma, Piano, Disegno tecnico">
            <a:extLst>
              <a:ext uri="{FF2B5EF4-FFF2-40B4-BE49-F238E27FC236}">
                <a16:creationId xmlns:a16="http://schemas.microsoft.com/office/drawing/2014/main" id="{0CA781C9-ACF9-1E44-C3D9-C87C6D05D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985" y="250425"/>
            <a:ext cx="7053267" cy="633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67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5FFC-9EC5-5AAC-C04C-115044770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211A736E-590A-1674-AE24-C06A05358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Progettazione &amp; Architettura </a:t>
            </a:r>
          </a:p>
          <a:p>
            <a:endParaRPr lang="it-IT"/>
          </a:p>
        </p:txBody>
      </p:sp>
      <p:pic>
        <p:nvPicPr>
          <p:cNvPr id="4" name="Immagine 3" descr="Immagine che contiene testo, diagramma, Parallelo, Piano&#10;&#10;Descrizione generata automaticamente">
            <a:extLst>
              <a:ext uri="{FF2B5EF4-FFF2-40B4-BE49-F238E27FC236}">
                <a16:creationId xmlns:a16="http://schemas.microsoft.com/office/drawing/2014/main" id="{E6977E38-F611-02B9-FCBC-641004178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73020"/>
            <a:ext cx="5706714" cy="441925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3384CC3-F2D5-97A4-7CAC-02CE88F94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77" y="1056516"/>
            <a:ext cx="6242845" cy="749873"/>
          </a:xfrm>
          <a:prstGeom prst="rect">
            <a:avLst/>
          </a:prstGeom>
        </p:spPr>
      </p:pic>
      <p:pic>
        <p:nvPicPr>
          <p:cNvPr id="8" name="Immagine 7" descr="Immagine che contiene testo, diagramma, linea, schermata">
            <a:extLst>
              <a:ext uri="{FF2B5EF4-FFF2-40B4-BE49-F238E27FC236}">
                <a16:creationId xmlns:a16="http://schemas.microsoft.com/office/drawing/2014/main" id="{1280AC5A-D586-0959-420B-461C36758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31" y="2027770"/>
            <a:ext cx="5374377" cy="37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2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4BB48C61-8D52-B9F7-6352-43D1E6131C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Progettazione &amp; Architettura </a:t>
            </a:r>
          </a:p>
          <a:p>
            <a:endParaRPr lang="it-IT"/>
          </a:p>
        </p:txBody>
      </p:sp>
      <p:pic>
        <p:nvPicPr>
          <p:cNvPr id="6" name="Immagine 5" descr="Immagine che contiene testo, diagramma, disegno, schizzo">
            <a:extLst>
              <a:ext uri="{FF2B5EF4-FFF2-40B4-BE49-F238E27FC236}">
                <a16:creationId xmlns:a16="http://schemas.microsoft.com/office/drawing/2014/main" id="{CFEE7902-2A9F-967D-2A0C-56BC63C56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517" y="367453"/>
            <a:ext cx="7562841" cy="5929955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91F8AD10-2DFF-F8F8-2DE4-271C9C60D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77" y="1110452"/>
            <a:ext cx="4718997" cy="854592"/>
          </a:xfrm>
        </p:spPr>
        <p:txBody>
          <a:bodyPr/>
          <a:lstStyle/>
          <a:p>
            <a:r>
              <a:rPr lang="it-IT" sz="3200">
                <a:solidFill>
                  <a:schemeClr val="tx2"/>
                </a:solidFill>
              </a:rPr>
              <a:t>Use Case Diagrams</a:t>
            </a:r>
          </a:p>
        </p:txBody>
      </p:sp>
    </p:spTree>
    <p:extLst>
      <p:ext uri="{BB962C8B-B14F-4D97-AF65-F5344CB8AC3E}">
        <p14:creationId xmlns:p14="http://schemas.microsoft.com/office/powerpoint/2010/main" val="1769807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A5FF087C-061D-9591-D0EE-93FCB6B313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Progettazione &amp; Architettura </a:t>
            </a:r>
          </a:p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C525C5C-3BA1-B6FF-51D1-B284682E9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Use Case Diagrams</a:t>
            </a:r>
            <a:endParaRPr lang="it-IT"/>
          </a:p>
        </p:txBody>
      </p:sp>
      <p:pic>
        <p:nvPicPr>
          <p:cNvPr id="6" name="Immagine 5" descr="Immagine che contiene testo, diagramma, linea, cerchio">
            <a:extLst>
              <a:ext uri="{FF2B5EF4-FFF2-40B4-BE49-F238E27FC236}">
                <a16:creationId xmlns:a16="http://schemas.microsoft.com/office/drawing/2014/main" id="{1F1EB680-7F62-EA64-FD66-CDBAAF66B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756" y="1548722"/>
            <a:ext cx="4976011" cy="3576508"/>
          </a:xfrm>
          <a:prstGeom prst="rect">
            <a:avLst/>
          </a:prstGeom>
        </p:spPr>
      </p:pic>
      <p:pic>
        <p:nvPicPr>
          <p:cNvPr id="8" name="Immagine 7" descr="Immagine che contiene testo, diagramma, linea, Carattere">
            <a:extLst>
              <a:ext uri="{FF2B5EF4-FFF2-40B4-BE49-F238E27FC236}">
                <a16:creationId xmlns:a16="http://schemas.microsoft.com/office/drawing/2014/main" id="{A32DDD25-8669-F1C1-8B12-D277F560C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2" y="1752600"/>
            <a:ext cx="4976011" cy="337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17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3D6CE-4184-FF1A-7D02-6EB650D37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6B533D69-9EFC-AE7E-AD92-1B69C7AD29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Progettazione &amp; Architettura </a:t>
            </a:r>
          </a:p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BA01019-60D3-BE1B-07E3-8348A6AC1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Use Case Diagrams</a:t>
            </a:r>
            <a:endParaRPr lang="it-IT"/>
          </a:p>
        </p:txBody>
      </p:sp>
      <p:pic>
        <p:nvPicPr>
          <p:cNvPr id="5" name="Immagine 4" descr="Immagine che contiene testo, diagramma, Carattere, linea">
            <a:extLst>
              <a:ext uri="{FF2B5EF4-FFF2-40B4-BE49-F238E27FC236}">
                <a16:creationId xmlns:a16="http://schemas.microsoft.com/office/drawing/2014/main" id="{E0E6ECCE-6D7E-9AF3-D691-9F06AE1A4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0"/>
            <a:ext cx="5741153" cy="3539067"/>
          </a:xfrm>
          <a:prstGeom prst="rect">
            <a:avLst/>
          </a:prstGeom>
        </p:spPr>
      </p:pic>
      <p:pic>
        <p:nvPicPr>
          <p:cNvPr id="9" name="Immagine 8" descr="Immagine che contiene testo, diagramma, schermata, Carattere">
            <a:extLst>
              <a:ext uri="{FF2B5EF4-FFF2-40B4-BE49-F238E27FC236}">
                <a16:creationId xmlns:a16="http://schemas.microsoft.com/office/drawing/2014/main" id="{F105CC89-FDBE-B32F-EA33-372D2C4E1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2000"/>
            <a:ext cx="5708172" cy="35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34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02BB6-8231-FE82-D2EA-078E8CD0D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9001254A-C6F5-6A1E-833A-03A392307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68" y="2357395"/>
            <a:ext cx="5954732" cy="795080"/>
          </a:xfrm>
        </p:spPr>
        <p:txBody>
          <a:bodyPr>
            <a:noAutofit/>
          </a:bodyPr>
          <a:lstStyle/>
          <a:p>
            <a:r>
              <a:rPr lang="it-IT" b="1"/>
              <a:t>Stack</a:t>
            </a:r>
            <a:br>
              <a:rPr lang="it-IT" b="1"/>
            </a:br>
            <a:r>
              <a:rPr lang="it-IT" b="1"/>
              <a:t>Tecnologico</a:t>
            </a:r>
          </a:p>
        </p:txBody>
      </p:sp>
    </p:spTree>
    <p:extLst>
      <p:ext uri="{BB962C8B-B14F-4D97-AF65-F5344CB8AC3E}">
        <p14:creationId xmlns:p14="http://schemas.microsoft.com/office/powerpoint/2010/main" val="4247603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6E189-3B22-100B-8A28-1837452E3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">
            <a:extLst>
              <a:ext uri="{FF2B5EF4-FFF2-40B4-BE49-F238E27FC236}">
                <a16:creationId xmlns:a16="http://schemas.microsoft.com/office/drawing/2014/main" id="{BA83B184-0691-7BA3-5E55-AE6A1C0C9277}"/>
              </a:ext>
            </a:extLst>
          </p:cNvPr>
          <p:cNvSpPr/>
          <p:nvPr/>
        </p:nvSpPr>
        <p:spPr>
          <a:xfrm>
            <a:off x="3328295" y="2286515"/>
            <a:ext cx="2085335" cy="1420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50" h="21587" extrusionOk="0">
                <a:moveTo>
                  <a:pt x="20690" y="3852"/>
                </a:moveTo>
                <a:lnTo>
                  <a:pt x="15864" y="19995"/>
                </a:lnTo>
                <a:cubicBezTo>
                  <a:pt x="15577" y="20971"/>
                  <a:pt x="14935" y="21587"/>
                  <a:pt x="14233" y="21587"/>
                </a:cubicBezTo>
                <a:lnTo>
                  <a:pt x="1794" y="21587"/>
                </a:lnTo>
                <a:cubicBezTo>
                  <a:pt x="492" y="21587"/>
                  <a:pt x="-378" y="19532"/>
                  <a:pt x="163" y="17734"/>
                </a:cubicBezTo>
                <a:lnTo>
                  <a:pt x="4988" y="1592"/>
                </a:lnTo>
                <a:cubicBezTo>
                  <a:pt x="5276" y="616"/>
                  <a:pt x="5918" y="0"/>
                  <a:pt x="6619" y="0"/>
                </a:cubicBezTo>
                <a:lnTo>
                  <a:pt x="19059" y="0"/>
                </a:lnTo>
                <a:cubicBezTo>
                  <a:pt x="20360" y="-13"/>
                  <a:pt x="21222" y="2042"/>
                  <a:pt x="20690" y="3852"/>
                </a:cubicBezTo>
                <a:close/>
              </a:path>
            </a:pathLst>
          </a:custGeom>
          <a:solidFill>
            <a:srgbClr val="F7931F"/>
          </a:solidFill>
          <a:ln w="12700">
            <a:miter lim="400000"/>
          </a:ln>
          <a:effectLst/>
        </p:spPr>
        <p:txBody>
          <a:bodyPr lIns="21431" tIns="21431" rIns="21431" bIns="2143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3F2DF40F-F1D4-07F0-1D7D-EEF25EA691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Stack Tecnologico</a:t>
            </a:r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4DBFB511-875A-D4AE-E759-3D349158927C}"/>
              </a:ext>
            </a:extLst>
          </p:cNvPr>
          <p:cNvSpPr/>
          <p:nvPr/>
        </p:nvSpPr>
        <p:spPr>
          <a:xfrm>
            <a:off x="7241642" y="2286515"/>
            <a:ext cx="2086501" cy="1420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45" h="21587" extrusionOk="0">
                <a:moveTo>
                  <a:pt x="20683" y="3852"/>
                </a:moveTo>
                <a:lnTo>
                  <a:pt x="15861" y="19995"/>
                </a:lnTo>
                <a:cubicBezTo>
                  <a:pt x="15574" y="20971"/>
                  <a:pt x="14932" y="21587"/>
                  <a:pt x="14231" y="21587"/>
                </a:cubicBezTo>
                <a:lnTo>
                  <a:pt x="1793" y="21587"/>
                </a:lnTo>
                <a:cubicBezTo>
                  <a:pt x="493" y="21587"/>
                  <a:pt x="-377" y="19532"/>
                  <a:pt x="163" y="17734"/>
                </a:cubicBezTo>
                <a:lnTo>
                  <a:pt x="4985" y="1592"/>
                </a:lnTo>
                <a:cubicBezTo>
                  <a:pt x="5272" y="616"/>
                  <a:pt x="5914" y="0"/>
                  <a:pt x="6615" y="0"/>
                </a:cubicBezTo>
                <a:lnTo>
                  <a:pt x="19044" y="0"/>
                </a:lnTo>
                <a:cubicBezTo>
                  <a:pt x="20353" y="-13"/>
                  <a:pt x="21223" y="2042"/>
                  <a:pt x="20683" y="3852"/>
                </a:cubicBezTo>
                <a:close/>
              </a:path>
            </a:pathLst>
          </a:custGeom>
          <a:solidFill>
            <a:srgbClr val="C13018"/>
          </a:solidFill>
          <a:ln w="12700">
            <a:miter lim="400000"/>
          </a:ln>
          <a:effectLst/>
        </p:spPr>
        <p:txBody>
          <a:bodyPr lIns="21431" tIns="21431" rIns="21431" bIns="2143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Shape">
            <a:extLst>
              <a:ext uri="{FF2B5EF4-FFF2-40B4-BE49-F238E27FC236}">
                <a16:creationId xmlns:a16="http://schemas.microsoft.com/office/drawing/2014/main" id="{A210F8B3-BDF8-0DF2-A9B7-7400F30E1D1A}"/>
              </a:ext>
            </a:extLst>
          </p:cNvPr>
          <p:cNvSpPr/>
          <p:nvPr/>
        </p:nvSpPr>
        <p:spPr>
          <a:xfrm>
            <a:off x="4952433" y="3210219"/>
            <a:ext cx="2085665" cy="1420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45" h="21600" extrusionOk="0">
                <a:moveTo>
                  <a:pt x="20681" y="3855"/>
                </a:moveTo>
                <a:lnTo>
                  <a:pt x="15858" y="20007"/>
                </a:lnTo>
                <a:cubicBezTo>
                  <a:pt x="15571" y="20983"/>
                  <a:pt x="14929" y="21600"/>
                  <a:pt x="14228" y="21600"/>
                </a:cubicBezTo>
                <a:lnTo>
                  <a:pt x="1793" y="21600"/>
                </a:lnTo>
                <a:cubicBezTo>
                  <a:pt x="492" y="21600"/>
                  <a:pt x="-378" y="19544"/>
                  <a:pt x="163" y="17745"/>
                </a:cubicBezTo>
                <a:lnTo>
                  <a:pt x="4986" y="1593"/>
                </a:lnTo>
                <a:cubicBezTo>
                  <a:pt x="5273" y="617"/>
                  <a:pt x="5915" y="0"/>
                  <a:pt x="6616" y="0"/>
                </a:cubicBezTo>
                <a:lnTo>
                  <a:pt x="19051" y="0"/>
                </a:lnTo>
                <a:cubicBezTo>
                  <a:pt x="20352" y="0"/>
                  <a:pt x="21222" y="2056"/>
                  <a:pt x="20681" y="3855"/>
                </a:cubicBezTo>
                <a:close/>
              </a:path>
            </a:pathLst>
          </a:custGeom>
          <a:solidFill>
            <a:srgbClr val="336791"/>
          </a:solidFill>
          <a:ln w="12700">
            <a:miter lim="400000"/>
          </a:ln>
          <a:effectLst/>
        </p:spPr>
        <p:txBody>
          <a:bodyPr lIns="21431" tIns="21431" rIns="21431" bIns="2143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14">
            <a:extLst>
              <a:ext uri="{FF2B5EF4-FFF2-40B4-BE49-F238E27FC236}">
                <a16:creationId xmlns:a16="http://schemas.microsoft.com/office/drawing/2014/main" id="{64731AB2-ECE7-7D8D-721F-D1F6CFC2AE98}"/>
              </a:ext>
            </a:extLst>
          </p:cNvPr>
          <p:cNvSpPr txBox="1"/>
          <p:nvPr/>
        </p:nvSpPr>
        <p:spPr>
          <a:xfrm>
            <a:off x="4557341" y="2424933"/>
            <a:ext cx="61427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57" name="TextBox 22">
            <a:extLst>
              <a:ext uri="{FF2B5EF4-FFF2-40B4-BE49-F238E27FC236}">
                <a16:creationId xmlns:a16="http://schemas.microsoft.com/office/drawing/2014/main" id="{8E1F0720-C8DF-A7E7-2222-BB1F7B6E9767}"/>
              </a:ext>
            </a:extLst>
          </p:cNvPr>
          <p:cNvSpPr txBox="1"/>
          <p:nvPr/>
        </p:nvSpPr>
        <p:spPr>
          <a:xfrm>
            <a:off x="3600670" y="3141754"/>
            <a:ext cx="1311283" cy="3231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noProof="1">
                <a:solidFill>
                  <a:sysClr val="windowText" lastClr="000000"/>
                </a:solidFill>
                <a:latin typeface="Calibri" panose="020F0502020204030204"/>
              </a:rPr>
              <a:t>JAVA-21</a:t>
            </a:r>
            <a:endParaRPr kumimoji="0" lang="en-US" sz="1500" b="1" i="0" u="none" strike="noStrike" kern="120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15">
            <a:extLst>
              <a:ext uri="{FF2B5EF4-FFF2-40B4-BE49-F238E27FC236}">
                <a16:creationId xmlns:a16="http://schemas.microsoft.com/office/drawing/2014/main" id="{D803254D-78A2-0BAC-D67B-606760AED2A8}"/>
              </a:ext>
            </a:extLst>
          </p:cNvPr>
          <p:cNvSpPr txBox="1"/>
          <p:nvPr/>
        </p:nvSpPr>
        <p:spPr>
          <a:xfrm>
            <a:off x="8471853" y="2424933"/>
            <a:ext cx="61427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</a:t>
            </a:r>
          </a:p>
        </p:txBody>
      </p:sp>
      <p:sp>
        <p:nvSpPr>
          <p:cNvPr id="60" name="TextBox 23">
            <a:extLst>
              <a:ext uri="{FF2B5EF4-FFF2-40B4-BE49-F238E27FC236}">
                <a16:creationId xmlns:a16="http://schemas.microsoft.com/office/drawing/2014/main" id="{34A933ED-53B3-D37A-037B-D3846E4474AA}"/>
              </a:ext>
            </a:extLst>
          </p:cNvPr>
          <p:cNvSpPr txBox="1"/>
          <p:nvPr/>
        </p:nvSpPr>
        <p:spPr>
          <a:xfrm>
            <a:off x="7514016" y="3141754"/>
            <a:ext cx="1311283" cy="3231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1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Jakarta EE</a:t>
            </a:r>
          </a:p>
        </p:txBody>
      </p:sp>
      <p:sp>
        <p:nvSpPr>
          <p:cNvPr id="62" name="TextBox 16">
            <a:extLst>
              <a:ext uri="{FF2B5EF4-FFF2-40B4-BE49-F238E27FC236}">
                <a16:creationId xmlns:a16="http://schemas.microsoft.com/office/drawing/2014/main" id="{3C6C5898-ED6F-7AA6-0DF2-81405622C835}"/>
              </a:ext>
            </a:extLst>
          </p:cNvPr>
          <p:cNvSpPr txBox="1"/>
          <p:nvPr/>
        </p:nvSpPr>
        <p:spPr>
          <a:xfrm>
            <a:off x="6181809" y="3348637"/>
            <a:ext cx="61427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02</a:t>
            </a:r>
          </a:p>
        </p:txBody>
      </p:sp>
      <p:sp>
        <p:nvSpPr>
          <p:cNvPr id="63" name="TextBox 24">
            <a:extLst>
              <a:ext uri="{FF2B5EF4-FFF2-40B4-BE49-F238E27FC236}">
                <a16:creationId xmlns:a16="http://schemas.microsoft.com/office/drawing/2014/main" id="{75462503-D785-05EC-BF5E-93F7BF7464BA}"/>
              </a:ext>
            </a:extLst>
          </p:cNvPr>
          <p:cNvSpPr txBox="1"/>
          <p:nvPr/>
        </p:nvSpPr>
        <p:spPr>
          <a:xfrm>
            <a:off x="5232994" y="4080846"/>
            <a:ext cx="1311283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noProof="1">
                <a:solidFill>
                  <a:schemeClr val="bg1"/>
                </a:solidFill>
                <a:latin typeface="Calibri" panose="020F0502020204030204"/>
              </a:rPr>
              <a:t>PostgresSQL</a:t>
            </a:r>
            <a:endParaRPr kumimoji="0" lang="en-US" sz="15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3">
            <a:extLst>
              <a:ext uri="{FF2B5EF4-FFF2-40B4-BE49-F238E27FC236}">
                <a16:creationId xmlns:a16="http://schemas.microsoft.com/office/drawing/2014/main" id="{CDB8D664-A7F4-DDFF-6006-563D53F8AA6D}"/>
              </a:ext>
            </a:extLst>
          </p:cNvPr>
          <p:cNvSpPr/>
          <p:nvPr/>
        </p:nvSpPr>
        <p:spPr>
          <a:xfrm>
            <a:off x="3328296" y="3936255"/>
            <a:ext cx="1499554" cy="13849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050"/>
              <a:t>Java nel backend offre robustezza, ottime performance, ampia scalabilità e una grande ecosistema di librerie e framework (come Spring), oltre a una forte portabilità grazie alla JVM </a:t>
            </a:r>
            <a:endParaRPr kumimoji="0" lang="en-US" sz="1050" b="0" i="0" u="none" strike="noStrike" kern="120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5">
            <a:extLst>
              <a:ext uri="{FF2B5EF4-FFF2-40B4-BE49-F238E27FC236}">
                <a16:creationId xmlns:a16="http://schemas.microsoft.com/office/drawing/2014/main" id="{34C362D2-26C2-17FD-ECFF-69399C40AA21}"/>
              </a:ext>
            </a:extLst>
          </p:cNvPr>
          <p:cNvSpPr/>
          <p:nvPr/>
        </p:nvSpPr>
        <p:spPr>
          <a:xfrm>
            <a:off x="5590961" y="1559099"/>
            <a:ext cx="1571726" cy="1546577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050"/>
              <a:t>PostgreSQL è un database relazionale open-source potente, affidabile e conforme agli standard SQL. Offre supporto avanzato a transazioni, tipi di dato complessi, estensioni personalizzabili, integrità referenziale</a:t>
            </a:r>
            <a:endParaRPr kumimoji="0" lang="en-US" sz="1050" b="0" i="0" u="none" strike="noStrike" kern="120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itolo 3">
            <a:extLst>
              <a:ext uri="{FF2B5EF4-FFF2-40B4-BE49-F238E27FC236}">
                <a16:creationId xmlns:a16="http://schemas.microsoft.com/office/drawing/2014/main" id="{4091EE81-EEAB-54DA-DDE8-2FCB274A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694" y="544398"/>
            <a:ext cx="8794143" cy="854592"/>
          </a:xfrm>
        </p:spPr>
        <p:txBody>
          <a:bodyPr/>
          <a:lstStyle/>
          <a:p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Tecnologia Backend</a:t>
            </a:r>
            <a:endParaRPr lang="it-IT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C30EBE1C-1921-C699-A800-818B817E7AC8}"/>
              </a:ext>
            </a:extLst>
          </p:cNvPr>
          <p:cNvSpPr/>
          <p:nvPr/>
        </p:nvSpPr>
        <p:spPr>
          <a:xfrm>
            <a:off x="3842357" y="2338093"/>
            <a:ext cx="672432" cy="682228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3535E4C-B44B-4E89-6FCF-584CC0E0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318" y="2253759"/>
            <a:ext cx="778510" cy="78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w Java EE found new life as Jakarta EE | Opensource.com">
            <a:extLst>
              <a:ext uri="{FF2B5EF4-FFF2-40B4-BE49-F238E27FC236}">
                <a16:creationId xmlns:a16="http://schemas.microsoft.com/office/drawing/2014/main" id="{6370275A-65CA-3573-D270-D53358025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61" y="2441053"/>
            <a:ext cx="600164" cy="6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5">
            <a:extLst>
              <a:ext uri="{FF2B5EF4-FFF2-40B4-BE49-F238E27FC236}">
                <a16:creationId xmlns:a16="http://schemas.microsoft.com/office/drawing/2014/main" id="{628FF5A9-A9B9-66D6-808A-0F8D5129A1A6}"/>
              </a:ext>
            </a:extLst>
          </p:cNvPr>
          <p:cNvSpPr/>
          <p:nvPr/>
        </p:nvSpPr>
        <p:spPr>
          <a:xfrm>
            <a:off x="6999937" y="3946612"/>
            <a:ext cx="1844940" cy="170816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050"/>
              <a:t>Jakarta EE con REST, JPA e CDI offre uno sviluppo strutturato e modulare: REST semplifica le API web, JPA gestisce la persistenza in modo trasparente, e CDI facilita l’iniezione delle dipendenze, migliorando la manutenibilità, il riuso del codice e l’organizzazione dell’applicazione.</a:t>
            </a:r>
            <a:endParaRPr kumimoji="0" lang="en-US" sz="1050" b="0" i="0" u="none" strike="noStrike" kern="120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e 78">
            <a:extLst>
              <a:ext uri="{FF2B5EF4-FFF2-40B4-BE49-F238E27FC236}">
                <a16:creationId xmlns:a16="http://schemas.microsoft.com/office/drawing/2014/main" id="{F667E3D8-5531-9488-87D6-B92197488CC5}"/>
              </a:ext>
            </a:extLst>
          </p:cNvPr>
          <p:cNvSpPr/>
          <p:nvPr/>
        </p:nvSpPr>
        <p:spPr>
          <a:xfrm>
            <a:off x="5499539" y="3348637"/>
            <a:ext cx="672432" cy="682228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60" name="Picture 12" descr="PostgreSQL Logo - LogoDix">
            <a:extLst>
              <a:ext uri="{FF2B5EF4-FFF2-40B4-BE49-F238E27FC236}">
                <a16:creationId xmlns:a16="http://schemas.microsoft.com/office/drawing/2014/main" id="{23B7B53E-6673-4F3A-FDE0-1A42AA5F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717" y="3274083"/>
            <a:ext cx="1259411" cy="86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156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3A215BD-5902-89FE-00BA-E9C5FBF30E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Introduzione </a:t>
            </a:r>
          </a:p>
          <a:p>
            <a:endParaRPr lang="it-IT"/>
          </a:p>
        </p:txBody>
      </p:sp>
      <p:sp>
        <p:nvSpPr>
          <p:cNvPr id="27" name="Parallelogramma 26">
            <a:extLst>
              <a:ext uri="{FF2B5EF4-FFF2-40B4-BE49-F238E27FC236}">
                <a16:creationId xmlns:a16="http://schemas.microsoft.com/office/drawing/2014/main" id="{B411D223-1650-4486-BB8F-06D607A2BC58}"/>
              </a:ext>
            </a:extLst>
          </p:cNvPr>
          <p:cNvSpPr/>
          <p:nvPr/>
        </p:nvSpPr>
        <p:spPr>
          <a:xfrm>
            <a:off x="5964696" y="2119510"/>
            <a:ext cx="4600575" cy="3500240"/>
          </a:xfrm>
          <a:prstGeom prst="parallelogram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FCFC059-15E2-EB6E-46CE-37A57574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69" y="958052"/>
            <a:ext cx="10260431" cy="854592"/>
          </a:xfrm>
        </p:spPr>
        <p:txBody>
          <a:bodyPr/>
          <a:lstStyle/>
          <a:p>
            <a:r>
              <a:rPr lang="it-IT" sz="3600">
                <a:solidFill>
                  <a:srgbClr val="004C7F"/>
                </a:solidFill>
              </a:rPr>
              <a:t>Obiettivi &amp; Tecnologie Scelte</a:t>
            </a:r>
          </a:p>
        </p:txBody>
      </p:sp>
      <p:sp>
        <p:nvSpPr>
          <p:cNvPr id="28" name="Parallelogramma 27">
            <a:extLst>
              <a:ext uri="{FF2B5EF4-FFF2-40B4-BE49-F238E27FC236}">
                <a16:creationId xmlns:a16="http://schemas.microsoft.com/office/drawing/2014/main" id="{E15996F4-9075-DD9D-6F05-90CB6664FFC9}"/>
              </a:ext>
            </a:extLst>
          </p:cNvPr>
          <p:cNvSpPr/>
          <p:nvPr/>
        </p:nvSpPr>
        <p:spPr>
          <a:xfrm flipV="1">
            <a:off x="1012825" y="2119509"/>
            <a:ext cx="4427276" cy="3500239"/>
          </a:xfrm>
          <a:prstGeom prst="parallelogram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32802E1D-5A8B-E54B-A51E-6701B8D1AE61}"/>
              </a:ext>
            </a:extLst>
          </p:cNvPr>
          <p:cNvSpPr/>
          <p:nvPr/>
        </p:nvSpPr>
        <p:spPr>
          <a:xfrm>
            <a:off x="1378613" y="2396779"/>
            <a:ext cx="3695700" cy="3054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4" y="21600"/>
                </a:moveTo>
                <a:lnTo>
                  <a:pt x="2456" y="21600"/>
                </a:lnTo>
                <a:cubicBezTo>
                  <a:pt x="1101" y="21600"/>
                  <a:pt x="0" y="20818"/>
                  <a:pt x="0" y="19856"/>
                </a:cubicBezTo>
                <a:lnTo>
                  <a:pt x="0" y="1744"/>
                </a:lnTo>
                <a:cubicBezTo>
                  <a:pt x="0" y="782"/>
                  <a:pt x="1101" y="0"/>
                  <a:pt x="2456" y="0"/>
                </a:cubicBezTo>
                <a:lnTo>
                  <a:pt x="19144" y="0"/>
                </a:lnTo>
                <a:cubicBezTo>
                  <a:pt x="20499" y="0"/>
                  <a:pt x="21600" y="782"/>
                  <a:pt x="21600" y="1744"/>
                </a:cubicBezTo>
                <a:lnTo>
                  <a:pt x="21600" y="19856"/>
                </a:lnTo>
                <a:cubicBezTo>
                  <a:pt x="21586" y="20818"/>
                  <a:pt x="20499" y="21600"/>
                  <a:pt x="19144" y="21600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2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546A0EB7-034E-A444-A749-38C5CD41D52D}"/>
              </a:ext>
            </a:extLst>
          </p:cNvPr>
          <p:cNvSpPr txBox="1"/>
          <p:nvPr/>
        </p:nvSpPr>
        <p:spPr>
          <a:xfrm>
            <a:off x="1951496" y="2414530"/>
            <a:ext cx="2724096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1">
                <a:ln>
                  <a:noFill/>
                </a:ln>
                <a:solidFill>
                  <a:srgbClr val="BD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Obiettivi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9EC9604-67BD-4E0D-5A44-4866D1F9B95F}"/>
              </a:ext>
            </a:extLst>
          </p:cNvPr>
          <p:cNvSpPr txBox="1"/>
          <p:nvPr/>
        </p:nvSpPr>
        <p:spPr>
          <a:xfrm>
            <a:off x="1465694" y="2874798"/>
            <a:ext cx="36957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/>
              <a:t>Modellare un sistema di gestione delle attività (task) collaborativo e personalizzabile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/>
              <a:t>Modellare un calendario flessibile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/>
              <a:t>Supportare varie tipologie di task (gruppi, condivisi, personali).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/>
              <a:t>Gestire dinamiche complesse come assegnazione di subtasks nei gruppi, gestione automatica delle sessioni in calendario</a:t>
            </a: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CC024429-7E30-E69A-AA69-8D6531401475}"/>
              </a:ext>
            </a:extLst>
          </p:cNvPr>
          <p:cNvSpPr/>
          <p:nvPr/>
        </p:nvSpPr>
        <p:spPr>
          <a:xfrm>
            <a:off x="6315116" y="2396779"/>
            <a:ext cx="3673434" cy="3111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4" y="21600"/>
                </a:moveTo>
                <a:lnTo>
                  <a:pt x="2456" y="21600"/>
                </a:lnTo>
                <a:cubicBezTo>
                  <a:pt x="1101" y="21600"/>
                  <a:pt x="0" y="20818"/>
                  <a:pt x="0" y="19856"/>
                </a:cubicBezTo>
                <a:lnTo>
                  <a:pt x="0" y="1744"/>
                </a:lnTo>
                <a:cubicBezTo>
                  <a:pt x="0" y="782"/>
                  <a:pt x="1101" y="0"/>
                  <a:pt x="2456" y="0"/>
                </a:cubicBezTo>
                <a:lnTo>
                  <a:pt x="19144" y="0"/>
                </a:lnTo>
                <a:cubicBezTo>
                  <a:pt x="20499" y="0"/>
                  <a:pt x="21600" y="782"/>
                  <a:pt x="21600" y="1744"/>
                </a:cubicBezTo>
                <a:lnTo>
                  <a:pt x="21600" y="19856"/>
                </a:lnTo>
                <a:cubicBezTo>
                  <a:pt x="21586" y="20818"/>
                  <a:pt x="20499" y="21600"/>
                  <a:pt x="19144" y="21600"/>
                </a:cubicBezTo>
                <a:close/>
              </a:path>
            </a:pathLst>
          </a:custGeom>
          <a:solidFill>
            <a:sysClr val="window" lastClr="FFFFFF"/>
          </a:solidFill>
          <a:ln w="12700">
            <a:miter lim="400000"/>
          </a:ln>
          <a:effectLst>
            <a:outerShdw blurRad="1397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r>
              <a:rPr kumimoji="0" lang="it-IT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  <a:endParaRPr kumimoji="0" sz="2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20658A51-E349-94D9-50A1-CDCBC2C7C2CE}"/>
              </a:ext>
            </a:extLst>
          </p:cNvPr>
          <p:cNvSpPr txBox="1"/>
          <p:nvPr/>
        </p:nvSpPr>
        <p:spPr>
          <a:xfrm>
            <a:off x="6980696" y="2421222"/>
            <a:ext cx="2724096" cy="40011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1">
                <a:ln>
                  <a:noFill/>
                </a:ln>
                <a:solidFill>
                  <a:srgbClr val="006FB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Tecnologie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4D6DB32-2416-622F-1C95-FC23B3E9FEE8}"/>
              </a:ext>
            </a:extLst>
          </p:cNvPr>
          <p:cNvSpPr txBox="1"/>
          <p:nvPr/>
        </p:nvSpPr>
        <p:spPr>
          <a:xfrm>
            <a:off x="6494893" y="2855889"/>
            <a:ext cx="37445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/>
              <a:t>Jakarta EE / JPA</a:t>
            </a:r>
            <a:r>
              <a:rPr lang="it-IT" sz="1400"/>
              <a:t> – per la gestione della persistenza delle entità.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/>
              <a:t>Hibernate</a:t>
            </a:r>
            <a:r>
              <a:rPr lang="it-IT" sz="1400"/>
              <a:t> –permette di mappare le entità del dominio su tabelle del database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/>
              <a:t>CDI </a:t>
            </a:r>
            <a:r>
              <a:rPr lang="it-IT" sz="1400"/>
              <a:t>– per la gestione del ciclo di vita dei componenti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/>
              <a:t>REST (JAX-RS)</a:t>
            </a:r>
            <a:r>
              <a:rPr lang="it-IT" sz="1400"/>
              <a:t> – per l’esposizione delle funzionalità tramite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/>
              <a:t>Postman</a:t>
            </a:r>
            <a:r>
              <a:rPr lang="it-IT" sz="1400"/>
              <a:t> – per il testing manuale dell’API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/>
              <a:t>JUnit</a:t>
            </a:r>
            <a:r>
              <a:rPr lang="it-IT" sz="1400"/>
              <a:t> – per il testing automatizzato della logica applicativa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/>
              <a:t>Angular </a:t>
            </a:r>
            <a:r>
              <a:rPr lang="it-IT" sz="1400"/>
              <a:t>– per il frontend</a:t>
            </a:r>
            <a:endParaRPr lang="it-IT" sz="1400" b="1"/>
          </a:p>
        </p:txBody>
      </p:sp>
    </p:spTree>
    <p:extLst>
      <p:ext uri="{BB962C8B-B14F-4D97-AF65-F5344CB8AC3E}">
        <p14:creationId xmlns:p14="http://schemas.microsoft.com/office/powerpoint/2010/main" val="1666661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D86AC-0308-EF20-9F14-EAE2C4361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">
            <a:extLst>
              <a:ext uri="{FF2B5EF4-FFF2-40B4-BE49-F238E27FC236}">
                <a16:creationId xmlns:a16="http://schemas.microsoft.com/office/drawing/2014/main" id="{E5490B3F-9498-12C7-C188-85DE4BABA4A5}"/>
              </a:ext>
            </a:extLst>
          </p:cNvPr>
          <p:cNvSpPr/>
          <p:nvPr/>
        </p:nvSpPr>
        <p:spPr>
          <a:xfrm>
            <a:off x="3328295" y="2286515"/>
            <a:ext cx="2085335" cy="1420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50" h="21587" extrusionOk="0">
                <a:moveTo>
                  <a:pt x="20690" y="3852"/>
                </a:moveTo>
                <a:lnTo>
                  <a:pt x="15864" y="19995"/>
                </a:lnTo>
                <a:cubicBezTo>
                  <a:pt x="15577" y="20971"/>
                  <a:pt x="14935" y="21587"/>
                  <a:pt x="14233" y="21587"/>
                </a:cubicBezTo>
                <a:lnTo>
                  <a:pt x="1794" y="21587"/>
                </a:lnTo>
                <a:cubicBezTo>
                  <a:pt x="492" y="21587"/>
                  <a:pt x="-378" y="19532"/>
                  <a:pt x="163" y="17734"/>
                </a:cubicBezTo>
                <a:lnTo>
                  <a:pt x="4988" y="1592"/>
                </a:lnTo>
                <a:cubicBezTo>
                  <a:pt x="5276" y="616"/>
                  <a:pt x="5918" y="0"/>
                  <a:pt x="6619" y="0"/>
                </a:cubicBezTo>
                <a:lnTo>
                  <a:pt x="19059" y="0"/>
                </a:lnTo>
                <a:cubicBezTo>
                  <a:pt x="20360" y="-13"/>
                  <a:pt x="21222" y="2042"/>
                  <a:pt x="20690" y="3852"/>
                </a:cubicBezTo>
                <a:close/>
              </a:path>
            </a:pathLst>
          </a:custGeom>
          <a:solidFill>
            <a:srgbClr val="DD0031"/>
          </a:solidFill>
          <a:ln w="12700">
            <a:miter lim="400000"/>
          </a:ln>
          <a:effectLst/>
        </p:spPr>
        <p:txBody>
          <a:bodyPr lIns="21431" tIns="21431" rIns="21431" bIns="2143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835DC9F-6D23-E9D9-CEC6-72A149050A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Stack Tecnologico</a:t>
            </a:r>
          </a:p>
          <a:p>
            <a:endParaRPr lang="it-IT"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F4AAA92F-59D0-1961-925D-C99F5B5294E2}"/>
              </a:ext>
            </a:extLst>
          </p:cNvPr>
          <p:cNvSpPr/>
          <p:nvPr/>
        </p:nvSpPr>
        <p:spPr>
          <a:xfrm>
            <a:off x="7241642" y="2286515"/>
            <a:ext cx="2086501" cy="1420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45" h="21587" extrusionOk="0">
                <a:moveTo>
                  <a:pt x="20683" y="3852"/>
                </a:moveTo>
                <a:lnTo>
                  <a:pt x="15861" y="19995"/>
                </a:lnTo>
                <a:cubicBezTo>
                  <a:pt x="15574" y="20971"/>
                  <a:pt x="14932" y="21587"/>
                  <a:pt x="14231" y="21587"/>
                </a:cubicBezTo>
                <a:lnTo>
                  <a:pt x="1793" y="21587"/>
                </a:lnTo>
                <a:cubicBezTo>
                  <a:pt x="493" y="21587"/>
                  <a:pt x="-377" y="19532"/>
                  <a:pt x="163" y="17734"/>
                </a:cubicBezTo>
                <a:lnTo>
                  <a:pt x="4985" y="1592"/>
                </a:lnTo>
                <a:cubicBezTo>
                  <a:pt x="5272" y="616"/>
                  <a:pt x="5914" y="0"/>
                  <a:pt x="6615" y="0"/>
                </a:cubicBezTo>
                <a:lnTo>
                  <a:pt x="19044" y="0"/>
                </a:lnTo>
                <a:cubicBezTo>
                  <a:pt x="20353" y="-13"/>
                  <a:pt x="21223" y="2042"/>
                  <a:pt x="20683" y="3852"/>
                </a:cubicBezTo>
                <a:close/>
              </a:path>
            </a:pathLst>
          </a:custGeom>
          <a:solidFill>
            <a:srgbClr val="1AB9BB"/>
          </a:solidFill>
          <a:ln w="12700">
            <a:miter lim="400000"/>
          </a:ln>
          <a:effectLst/>
        </p:spPr>
        <p:txBody>
          <a:bodyPr lIns="21431" tIns="21431" rIns="21431" bIns="2143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Shape">
            <a:extLst>
              <a:ext uri="{FF2B5EF4-FFF2-40B4-BE49-F238E27FC236}">
                <a16:creationId xmlns:a16="http://schemas.microsoft.com/office/drawing/2014/main" id="{824B0E7C-2267-4914-A728-670EB9B308BB}"/>
              </a:ext>
            </a:extLst>
          </p:cNvPr>
          <p:cNvSpPr/>
          <p:nvPr/>
        </p:nvSpPr>
        <p:spPr>
          <a:xfrm>
            <a:off x="4952433" y="3210219"/>
            <a:ext cx="2085665" cy="1420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45" h="21600" extrusionOk="0">
                <a:moveTo>
                  <a:pt x="20681" y="3855"/>
                </a:moveTo>
                <a:lnTo>
                  <a:pt x="15858" y="20007"/>
                </a:lnTo>
                <a:cubicBezTo>
                  <a:pt x="15571" y="20983"/>
                  <a:pt x="14929" y="21600"/>
                  <a:pt x="14228" y="21600"/>
                </a:cubicBezTo>
                <a:lnTo>
                  <a:pt x="1793" y="21600"/>
                </a:lnTo>
                <a:cubicBezTo>
                  <a:pt x="492" y="21600"/>
                  <a:pt x="-378" y="19544"/>
                  <a:pt x="163" y="17745"/>
                </a:cubicBezTo>
                <a:lnTo>
                  <a:pt x="4986" y="1593"/>
                </a:lnTo>
                <a:cubicBezTo>
                  <a:pt x="5273" y="617"/>
                  <a:pt x="5915" y="0"/>
                  <a:pt x="6616" y="0"/>
                </a:cubicBezTo>
                <a:lnTo>
                  <a:pt x="19051" y="0"/>
                </a:lnTo>
                <a:cubicBezTo>
                  <a:pt x="20352" y="0"/>
                  <a:pt x="21222" y="2056"/>
                  <a:pt x="20681" y="3855"/>
                </a:cubicBezTo>
                <a:close/>
              </a:path>
            </a:pathLst>
          </a:custGeom>
          <a:solidFill>
            <a:srgbClr val="3178C6"/>
          </a:solidFill>
          <a:ln w="12700">
            <a:miter lim="400000"/>
          </a:ln>
          <a:effectLst/>
        </p:spPr>
        <p:txBody>
          <a:bodyPr lIns="21431" tIns="21431" rIns="21431" bIns="2143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14">
            <a:extLst>
              <a:ext uri="{FF2B5EF4-FFF2-40B4-BE49-F238E27FC236}">
                <a16:creationId xmlns:a16="http://schemas.microsoft.com/office/drawing/2014/main" id="{4A5127D3-A503-F516-675B-53FAE4A28C8F}"/>
              </a:ext>
            </a:extLst>
          </p:cNvPr>
          <p:cNvSpPr txBox="1"/>
          <p:nvPr/>
        </p:nvSpPr>
        <p:spPr>
          <a:xfrm>
            <a:off x="4557341" y="2424933"/>
            <a:ext cx="61427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57" name="TextBox 22">
            <a:extLst>
              <a:ext uri="{FF2B5EF4-FFF2-40B4-BE49-F238E27FC236}">
                <a16:creationId xmlns:a16="http://schemas.microsoft.com/office/drawing/2014/main" id="{192114B8-E8AD-3D26-4367-02E2B091E127}"/>
              </a:ext>
            </a:extLst>
          </p:cNvPr>
          <p:cNvSpPr txBox="1"/>
          <p:nvPr/>
        </p:nvSpPr>
        <p:spPr>
          <a:xfrm>
            <a:off x="3600670" y="3141754"/>
            <a:ext cx="1311283" cy="3231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noProof="1">
                <a:solidFill>
                  <a:schemeClr val="bg1"/>
                </a:solidFill>
                <a:latin typeface="Calibri" panose="020F0502020204030204"/>
              </a:rPr>
              <a:t>Angular</a:t>
            </a:r>
            <a:endParaRPr kumimoji="0" lang="en-US" sz="15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15">
            <a:extLst>
              <a:ext uri="{FF2B5EF4-FFF2-40B4-BE49-F238E27FC236}">
                <a16:creationId xmlns:a16="http://schemas.microsoft.com/office/drawing/2014/main" id="{0A01D7A9-2E14-5773-4828-8B80C6730724}"/>
              </a:ext>
            </a:extLst>
          </p:cNvPr>
          <p:cNvSpPr txBox="1"/>
          <p:nvPr/>
        </p:nvSpPr>
        <p:spPr>
          <a:xfrm>
            <a:off x="8471853" y="2424933"/>
            <a:ext cx="61427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</a:t>
            </a:r>
          </a:p>
        </p:txBody>
      </p:sp>
      <p:sp>
        <p:nvSpPr>
          <p:cNvPr id="60" name="TextBox 23">
            <a:extLst>
              <a:ext uri="{FF2B5EF4-FFF2-40B4-BE49-F238E27FC236}">
                <a16:creationId xmlns:a16="http://schemas.microsoft.com/office/drawing/2014/main" id="{8C4D20AA-75DA-4256-1840-81E4905F186A}"/>
              </a:ext>
            </a:extLst>
          </p:cNvPr>
          <p:cNvSpPr txBox="1"/>
          <p:nvPr/>
        </p:nvSpPr>
        <p:spPr>
          <a:xfrm>
            <a:off x="7514016" y="3141754"/>
            <a:ext cx="1311283" cy="3231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1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TailWind</a:t>
            </a:r>
          </a:p>
        </p:txBody>
      </p:sp>
      <p:sp>
        <p:nvSpPr>
          <p:cNvPr id="62" name="TextBox 16">
            <a:extLst>
              <a:ext uri="{FF2B5EF4-FFF2-40B4-BE49-F238E27FC236}">
                <a16:creationId xmlns:a16="http://schemas.microsoft.com/office/drawing/2014/main" id="{EDF5B91F-E2D4-8F6B-43C7-724C4AB39CB9}"/>
              </a:ext>
            </a:extLst>
          </p:cNvPr>
          <p:cNvSpPr txBox="1"/>
          <p:nvPr/>
        </p:nvSpPr>
        <p:spPr>
          <a:xfrm>
            <a:off x="6181809" y="3348637"/>
            <a:ext cx="61427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02</a:t>
            </a:r>
          </a:p>
        </p:txBody>
      </p:sp>
      <p:sp>
        <p:nvSpPr>
          <p:cNvPr id="63" name="TextBox 24">
            <a:extLst>
              <a:ext uri="{FF2B5EF4-FFF2-40B4-BE49-F238E27FC236}">
                <a16:creationId xmlns:a16="http://schemas.microsoft.com/office/drawing/2014/main" id="{C1C02614-E9D8-633D-A6BC-939A0379071B}"/>
              </a:ext>
            </a:extLst>
          </p:cNvPr>
          <p:cNvSpPr txBox="1"/>
          <p:nvPr/>
        </p:nvSpPr>
        <p:spPr>
          <a:xfrm>
            <a:off x="5232994" y="4065458"/>
            <a:ext cx="1311283" cy="3231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noProof="1">
                <a:solidFill>
                  <a:schemeClr val="bg1"/>
                </a:solidFill>
                <a:latin typeface="Calibri" panose="020F0502020204030204"/>
              </a:rPr>
              <a:t>TypeScript</a:t>
            </a:r>
            <a:endParaRPr kumimoji="0" lang="en-US" sz="15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3">
            <a:extLst>
              <a:ext uri="{FF2B5EF4-FFF2-40B4-BE49-F238E27FC236}">
                <a16:creationId xmlns:a16="http://schemas.microsoft.com/office/drawing/2014/main" id="{ECBF6E45-FD36-CC96-E696-2645A796B4F8}"/>
              </a:ext>
            </a:extLst>
          </p:cNvPr>
          <p:cNvSpPr/>
          <p:nvPr/>
        </p:nvSpPr>
        <p:spPr>
          <a:xfrm>
            <a:off x="3145654" y="3936255"/>
            <a:ext cx="1682196" cy="170816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050"/>
              <a:t>Angular è ideale per applicazioni single page (SPA), offrendo un'esperienza utente fluida senza ricarichi di pagina. Gestisce in modo efficiente il routing client-side, aggiorna dinamicamente i contenuti e garantisce una struttura modulare, mantenibile e reattiva.</a:t>
            </a:r>
            <a:endParaRPr kumimoji="0" lang="en-US" sz="1050" b="0" i="0" u="none" strike="noStrike" kern="120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5">
            <a:extLst>
              <a:ext uri="{FF2B5EF4-FFF2-40B4-BE49-F238E27FC236}">
                <a16:creationId xmlns:a16="http://schemas.microsoft.com/office/drawing/2014/main" id="{26665E66-059E-9A5B-3352-A30F6C42D9B2}"/>
              </a:ext>
            </a:extLst>
          </p:cNvPr>
          <p:cNvSpPr/>
          <p:nvPr/>
        </p:nvSpPr>
        <p:spPr>
          <a:xfrm>
            <a:off x="5599489" y="1640102"/>
            <a:ext cx="1571726" cy="13849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050"/>
              <a:t>TypeScript aggiunge tipizzazione statica a JavaScript, riducendo i bug a tempo di compilazione, migliorando l’autocompletamento, la leggibilità e la manutenibilità del codice</a:t>
            </a:r>
            <a:endParaRPr kumimoji="0" lang="en-US" sz="1050" b="0" i="0" u="none" strike="noStrike" kern="120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itolo 3">
            <a:extLst>
              <a:ext uri="{FF2B5EF4-FFF2-40B4-BE49-F238E27FC236}">
                <a16:creationId xmlns:a16="http://schemas.microsoft.com/office/drawing/2014/main" id="{901F3FD0-F6B6-29F8-6D49-3EF7629D7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694" y="544398"/>
            <a:ext cx="8794143" cy="854592"/>
          </a:xfrm>
        </p:spPr>
        <p:txBody>
          <a:bodyPr/>
          <a:lstStyle/>
          <a:p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Tecnologia Frontend</a:t>
            </a:r>
            <a:endParaRPr lang="it-IT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2EE04A56-9CEA-45BE-9448-B9F79EA3E88F}"/>
              </a:ext>
            </a:extLst>
          </p:cNvPr>
          <p:cNvSpPr/>
          <p:nvPr/>
        </p:nvSpPr>
        <p:spPr>
          <a:xfrm>
            <a:off x="3842357" y="2338093"/>
            <a:ext cx="672432" cy="682228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Rectangle 5">
            <a:extLst>
              <a:ext uri="{FF2B5EF4-FFF2-40B4-BE49-F238E27FC236}">
                <a16:creationId xmlns:a16="http://schemas.microsoft.com/office/drawing/2014/main" id="{AE054D86-0B5A-B331-2F1D-70B62BD0443A}"/>
              </a:ext>
            </a:extLst>
          </p:cNvPr>
          <p:cNvSpPr/>
          <p:nvPr/>
        </p:nvSpPr>
        <p:spPr>
          <a:xfrm>
            <a:off x="7100947" y="3946612"/>
            <a:ext cx="1844940" cy="1384995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050"/>
              <a:t>Tailwind CSS è un framework utility-first che accelera lo sviluppo frontend con classi predefinite, facilita il design responsive, riduce la scrittura di CSS personalizzato e produce file leggeri ottimizzati grazie al purging automatico.</a:t>
            </a:r>
            <a:endParaRPr kumimoji="0" lang="en-US" sz="1050" b="0" i="0" u="none" strike="noStrike" kern="120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e 78">
            <a:extLst>
              <a:ext uri="{FF2B5EF4-FFF2-40B4-BE49-F238E27FC236}">
                <a16:creationId xmlns:a16="http://schemas.microsoft.com/office/drawing/2014/main" id="{70B73B66-F3B2-4BC6-2AE4-A75A5FEB53E9}"/>
              </a:ext>
            </a:extLst>
          </p:cNvPr>
          <p:cNvSpPr/>
          <p:nvPr/>
        </p:nvSpPr>
        <p:spPr>
          <a:xfrm>
            <a:off x="5499539" y="3348637"/>
            <a:ext cx="672432" cy="682228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95BD4F-DA58-AF04-A607-783204830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57" y="2339524"/>
            <a:ext cx="655809" cy="67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74D14583-8D82-5DC1-3B2B-04E8EEA61E7B}"/>
              </a:ext>
            </a:extLst>
          </p:cNvPr>
          <p:cNvSpPr/>
          <p:nvPr/>
        </p:nvSpPr>
        <p:spPr>
          <a:xfrm>
            <a:off x="7799421" y="2342869"/>
            <a:ext cx="672432" cy="682228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AutoShape 6" descr="Tailwind CSS Icon Logo PNG vector in SVG, PDF, AI, CDR format">
            <a:extLst>
              <a:ext uri="{FF2B5EF4-FFF2-40B4-BE49-F238E27FC236}">
                <a16:creationId xmlns:a16="http://schemas.microsoft.com/office/drawing/2014/main" id="{0CE3418B-1B0E-03A3-3FAA-996780C9C1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02052" y="4375023"/>
            <a:ext cx="1161627" cy="116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7" name="Immagine 6" descr="Immagine che contiene Elementi grafici, creatività, design">
            <a:extLst>
              <a:ext uri="{FF2B5EF4-FFF2-40B4-BE49-F238E27FC236}">
                <a16:creationId xmlns:a16="http://schemas.microsoft.com/office/drawing/2014/main" id="{395AA211-E42C-DB9F-C634-E5ACE8ED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270" y="2473619"/>
            <a:ext cx="465728" cy="42572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4506336-C44B-A47B-AEE7-B9A684CBC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355" y="3463809"/>
            <a:ext cx="438259" cy="44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95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B5AA6-F0AC-1A4F-6D3D-BC14D4374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1CC71533-AC7E-9723-B3F3-3E136B0B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68" y="2357395"/>
            <a:ext cx="5954732" cy="795080"/>
          </a:xfrm>
        </p:spPr>
        <p:txBody>
          <a:bodyPr>
            <a:noAutofit/>
          </a:bodyPr>
          <a:lstStyle/>
          <a:p>
            <a:r>
              <a:rPr lang="it-IT" b="1"/>
              <a:t>Dettagli Implementativi</a:t>
            </a:r>
          </a:p>
        </p:txBody>
      </p:sp>
    </p:spTree>
    <p:extLst>
      <p:ext uri="{BB962C8B-B14F-4D97-AF65-F5344CB8AC3E}">
        <p14:creationId xmlns:p14="http://schemas.microsoft.com/office/powerpoint/2010/main" val="2525847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5EDF23F-22FE-5ACF-24C9-9008F97091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Dettagli Implementativi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CD98009-15EF-DEBA-ECED-5F7431FC051D}"/>
              </a:ext>
            </a:extLst>
          </p:cNvPr>
          <p:cNvSpPr txBox="1"/>
          <p:nvPr/>
        </p:nvSpPr>
        <p:spPr>
          <a:xfrm>
            <a:off x="613521" y="2009820"/>
            <a:ext cx="10803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A38719"/>
                </a:solidFill>
              </a:rPr>
              <a:t>@ApplicationScoped: </a:t>
            </a:r>
            <a:r>
              <a:rPr lang="it-IT"/>
              <a:t>Assicura un’istanza condivisa per tutta l’applicazione.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A38719"/>
                </a:solidFill>
              </a:rPr>
              <a:t>@PersistenceContext: </a:t>
            </a:r>
            <a:r>
              <a:rPr lang="it-IT"/>
              <a:t>Permette la gestione automatica da parte del container dell’EntityManager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EntityManager </a:t>
            </a:r>
            <a:r>
              <a:rPr lang="it-IT">
                <a:solidFill>
                  <a:srgbClr val="87098E"/>
                </a:solidFill>
              </a:rPr>
              <a:t>entityManager</a:t>
            </a:r>
            <a:r>
              <a:rPr lang="it-IT"/>
              <a:t>: Permette l’accesso al database  </a:t>
            </a:r>
            <a:r>
              <a:rPr lang="it-IT">
                <a:solidFill>
                  <a:srgbClr val="A38719"/>
                </a:solidFill>
              </a:rPr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49F7E29-9C44-B4F9-FCCB-531FCCDEF133}"/>
              </a:ext>
            </a:extLst>
          </p:cNvPr>
          <p:cNvSpPr txBox="1"/>
          <p:nvPr/>
        </p:nvSpPr>
        <p:spPr>
          <a:xfrm>
            <a:off x="613522" y="1200380"/>
            <a:ext cx="6094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36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DAOs</a:t>
            </a:r>
            <a:endParaRPr lang="it-IT" sz="360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06A8115-3674-5F7C-29D2-FEEB12EA87DE}"/>
              </a:ext>
            </a:extLst>
          </p:cNvPr>
          <p:cNvSpPr txBox="1"/>
          <p:nvPr/>
        </p:nvSpPr>
        <p:spPr>
          <a:xfrm>
            <a:off x="613522" y="3059668"/>
            <a:ext cx="743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 metodi di base implementati nei DAO sono i seguenti: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ACBA9C4-DE47-FF69-53B9-52638618EFFC}"/>
              </a:ext>
            </a:extLst>
          </p:cNvPr>
          <p:cNvSpPr txBox="1"/>
          <p:nvPr/>
        </p:nvSpPr>
        <p:spPr>
          <a:xfrm>
            <a:off x="613521" y="3816745"/>
            <a:ext cx="72883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106792"/>
                </a:solidFill>
                <a:latin typeface="Consolas" panose="020B0609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findById</a:t>
            </a:r>
            <a:r>
              <a:rPr lang="it-IT">
                <a:latin typeface="Consolas" panose="020B0609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(long id): </a:t>
            </a:r>
            <a:r>
              <a:rPr lang="it-IT">
                <a:solidFill>
                  <a:srgbClr val="0632B3"/>
                </a:solidFill>
                <a:latin typeface="Consolas" panose="020B0609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106792"/>
                </a:solidFill>
                <a:latin typeface="Consolas" panose="020B0609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findAll</a:t>
            </a:r>
            <a:r>
              <a:rPr lang="it-IT">
                <a:latin typeface="Consolas" panose="020B0609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(): Entity[]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106792"/>
                </a:solidFill>
                <a:latin typeface="Consolas" panose="020B0609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save</a:t>
            </a:r>
            <a:r>
              <a:rPr lang="it-IT">
                <a:latin typeface="Consolas" panose="020B0609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(Entity instance): </a:t>
            </a:r>
            <a:r>
              <a:rPr lang="it-IT">
                <a:solidFill>
                  <a:srgbClr val="0632B3"/>
                </a:solidFill>
                <a:latin typeface="Consolas" panose="020B0609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void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106792"/>
                </a:solidFill>
                <a:latin typeface="Consolas" panose="020B0609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update</a:t>
            </a:r>
            <a:r>
              <a:rPr lang="it-IT">
                <a:latin typeface="Consolas" panose="020B0609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(Entity instance): </a:t>
            </a:r>
            <a:r>
              <a:rPr lang="it-IT">
                <a:solidFill>
                  <a:srgbClr val="0632B3"/>
                </a:solidFill>
                <a:latin typeface="Consolas" panose="020B0609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void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106792"/>
                </a:solidFill>
                <a:latin typeface="Consolas" panose="020B0609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delete</a:t>
            </a:r>
            <a:r>
              <a:rPr lang="it-IT">
                <a:latin typeface="Consolas" panose="020B0609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(Entity instance): </a:t>
            </a:r>
            <a:r>
              <a:rPr lang="it-IT">
                <a:solidFill>
                  <a:srgbClr val="0632B3"/>
                </a:solidFill>
                <a:latin typeface="Consolas" panose="020B0609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void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106792"/>
                </a:solidFill>
                <a:latin typeface="Consolas" panose="020B0609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setEntityManager</a:t>
            </a:r>
            <a:r>
              <a:rPr lang="it-IT">
                <a:latin typeface="Consolas" panose="020B0609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(EntityManager em): </a:t>
            </a:r>
            <a:r>
              <a:rPr lang="it-IT">
                <a:solidFill>
                  <a:srgbClr val="0632B3"/>
                </a:solidFill>
                <a:latin typeface="Consolas" panose="020B0609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void</a:t>
            </a:r>
            <a:r>
              <a:rPr lang="it-IT">
                <a:latin typeface="Consolas" panose="020B0609020204030204" pitchFamily="49" charset="0"/>
                <a:ea typeface="Fira Code" panose="020F0502020204030204" pitchFamily="49" charset="0"/>
                <a:cs typeface="Fira Code" panose="020F0502020204030204" pitchFamily="49" charset="0"/>
              </a:rPr>
              <a:t> </a:t>
            </a:r>
            <a:endParaRPr lang="it-IT">
              <a:solidFill>
                <a:srgbClr val="0632B3"/>
              </a:solidFill>
              <a:latin typeface="Consolas" panose="020B0609020204030204" pitchFamily="49" charset="0"/>
              <a:ea typeface="Fira Code" panose="020F0502020204030204" pitchFamily="49" charset="0"/>
              <a:cs typeface="Fira Code" panose="020F0502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solidFill>
                <a:srgbClr val="0632B3"/>
              </a:solidFill>
              <a:latin typeface="Consolas" panose="020B0609020204030204" pitchFamily="49" charset="0"/>
              <a:ea typeface="Fira Code" panose="020F0502020204030204" pitchFamily="49" charset="0"/>
              <a:cs typeface="Fira Code" panose="020F0502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7645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CEA8051-93C4-0E04-82D3-960EFDA5B0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Dettagli Implementativi</a:t>
            </a:r>
          </a:p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AFE159F-CA21-1B0F-5537-9721B2DBAAF4}"/>
              </a:ext>
            </a:extLst>
          </p:cNvPr>
          <p:cNvSpPr txBox="1"/>
          <p:nvPr/>
        </p:nvSpPr>
        <p:spPr>
          <a:xfrm>
            <a:off x="613522" y="1018091"/>
            <a:ext cx="6094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36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DAOs</a:t>
            </a:r>
            <a:endParaRPr lang="it-IT" sz="3600"/>
          </a:p>
        </p:txBody>
      </p:sp>
      <p:pic>
        <p:nvPicPr>
          <p:cNvPr id="9" name="Immagine 8" descr="Immagine che contiene testo, schermata, Carattere">
            <a:extLst>
              <a:ext uri="{FF2B5EF4-FFF2-40B4-BE49-F238E27FC236}">
                <a16:creationId xmlns:a16="http://schemas.microsoft.com/office/drawing/2014/main" id="{526FE2C1-B320-3380-F913-77AC749D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586" y="1018091"/>
            <a:ext cx="8331628" cy="52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6C7FBE1F-7A0A-1A01-6962-2ABC09E9F0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Dettagli Implementativi</a:t>
            </a:r>
          </a:p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122579-9360-04F1-0D0D-D22EB35342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3255" y="1917492"/>
            <a:ext cx="4297145" cy="4470050"/>
          </a:xfrm>
        </p:spPr>
        <p:txBody>
          <a:bodyPr/>
          <a:lstStyle/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b="1">
                <a:solidFill>
                  <a:srgbClr val="004C7F"/>
                </a:solidFill>
                <a:latin typeface="Calibri(corpo)"/>
              </a:rPr>
              <a:t>Separazione della logica di persistenza</a:t>
            </a:r>
            <a:r>
              <a:rPr lang="it-IT">
                <a:solidFill>
                  <a:srgbClr val="004C7F"/>
                </a:solidFill>
              </a:rPr>
              <a:t>: </a:t>
            </a:r>
            <a:r>
              <a:rPr lang="it-IT">
                <a:latin typeface="Calibri(corpo)"/>
              </a:rPr>
              <a:t>i mappers isolano la logica di conversione tra entità e DTO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b="1">
                <a:solidFill>
                  <a:srgbClr val="004C7F"/>
                </a:solidFill>
                <a:latin typeface="Calibri(corpo)"/>
              </a:rPr>
              <a:t>Conversione bidirezionale</a:t>
            </a:r>
            <a:r>
              <a:rPr lang="it-IT">
                <a:solidFill>
                  <a:srgbClr val="004C7F"/>
                </a:solidFill>
                <a:latin typeface="Calibri(corpo)"/>
              </a:rPr>
              <a:t>:            </a:t>
            </a:r>
            <a:r>
              <a:rPr lang="it-IT">
                <a:latin typeface="Calibri(corpo)"/>
              </a:rPr>
              <a:t>trasformano entità JPA in DTO per l'API REST e viceversa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b="1">
                <a:solidFill>
                  <a:srgbClr val="004C7F"/>
                </a:solidFill>
                <a:latin typeface="Calibri(corpo)"/>
              </a:rPr>
              <a:t>Architettura modulare:                       </a:t>
            </a:r>
            <a:r>
              <a:rPr lang="it-IT">
                <a:latin typeface="Calibri(corpo)"/>
              </a:rPr>
              <a:t>migliorano la manutenibilità e la separazione dei livelli dell’applicazione</a:t>
            </a:r>
          </a:p>
          <a:p>
            <a:pPr marL="293688" indent="-285750">
              <a:buFont typeface="Arial" panose="020B0604020202020204" pitchFamily="34" charset="0"/>
              <a:buChar char="•"/>
            </a:pPr>
            <a:endParaRPr lang="it-IT" sz="2600">
              <a:latin typeface="Calibri(corpo)"/>
            </a:endParaRPr>
          </a:p>
          <a:p>
            <a:pPr marL="293688" indent="-285750">
              <a:buFont typeface="Arial" panose="020B0604020202020204" pitchFamily="34" charset="0"/>
              <a:buChar char="•"/>
            </a:pPr>
            <a:endParaRPr lang="it-IT" sz="2600">
              <a:latin typeface="Calibri(corpo)"/>
            </a:endParaRPr>
          </a:p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265719E-E193-FADA-3D28-743690BF0A74}"/>
              </a:ext>
            </a:extLst>
          </p:cNvPr>
          <p:cNvSpPr txBox="1"/>
          <p:nvPr/>
        </p:nvSpPr>
        <p:spPr>
          <a:xfrm>
            <a:off x="613522" y="1018091"/>
            <a:ext cx="6094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>
                <a:solidFill>
                  <a:srgbClr val="004C7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Mappers</a:t>
            </a:r>
            <a:endParaRPr lang="it-IT" sz="3600"/>
          </a:p>
        </p:txBody>
      </p:sp>
      <p:pic>
        <p:nvPicPr>
          <p:cNvPr id="10" name="Immagine 9" descr="Immagine che contiene testo, schermata, Carattere, numero">
            <a:extLst>
              <a:ext uri="{FF2B5EF4-FFF2-40B4-BE49-F238E27FC236}">
                <a16:creationId xmlns:a16="http://schemas.microsoft.com/office/drawing/2014/main" id="{8CA30210-173B-0D0B-608E-31CE2CFF7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941" y="680854"/>
            <a:ext cx="7174059" cy="535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79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84D87FA4-D405-CA58-F90E-887DA0C3DC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Dettagli Implementativi</a:t>
            </a:r>
          </a:p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92022A3-F4DC-E3B6-133A-7A7FBD7694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5868" y="1822125"/>
            <a:ext cx="10981895" cy="174234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2000">
                <a:latin typeface="Calibri (corpo)"/>
              </a:rPr>
              <a:t>Nell’ambito di una applicazione Jakarta EE i Services :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000">
                <a:latin typeface="Calibri (corpo)"/>
              </a:rPr>
              <a:t>Sono utilizzati dagli endpoint per il soddisfacimento dei casi d’uso 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000">
                <a:latin typeface="Calibri (corpo)"/>
              </a:rPr>
              <a:t>Utilizzano i DAOs, i Mappers e le entità del domain model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000">
                <a:latin typeface="Calibri (corpo)"/>
              </a:rPr>
              <a:t>Separano la logica di business dai livelli di persistenza e presentazione</a:t>
            </a:r>
          </a:p>
          <a:p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C7F186B-684C-C874-F416-AD8CBCE0E964}"/>
              </a:ext>
            </a:extLst>
          </p:cNvPr>
          <p:cNvSpPr txBox="1"/>
          <p:nvPr/>
        </p:nvSpPr>
        <p:spPr>
          <a:xfrm>
            <a:off x="775868" y="101809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36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Servizi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FD074BC-5C8D-8C2E-19C0-EEB453EE2B24}"/>
              </a:ext>
            </a:extLst>
          </p:cNvPr>
          <p:cNvSpPr txBox="1"/>
          <p:nvPr/>
        </p:nvSpPr>
        <p:spPr>
          <a:xfrm>
            <a:off x="880533" y="3937000"/>
            <a:ext cx="835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18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TaskServices</a:t>
            </a:r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FC4800C-4695-D1DF-EB22-472DCD344976}"/>
              </a:ext>
            </a:extLst>
          </p:cNvPr>
          <p:cNvSpPr txBox="1"/>
          <p:nvPr/>
        </p:nvSpPr>
        <p:spPr>
          <a:xfrm>
            <a:off x="880533" y="4411133"/>
            <a:ext cx="1000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I servizi principali di EasyTask sono quelli che riguardano la gestione delle varie tipologie di task. Il servizio </a:t>
            </a:r>
            <a:r>
              <a:rPr lang="it-IT" sz="2000" b="1"/>
              <a:t>PersonalService</a:t>
            </a:r>
            <a:r>
              <a:rPr lang="it-IT" sz="2000"/>
              <a:t> ad esempio è una componente centrale dell’applicazione che gestisce la creazione, modifica e gestione delle entità Personal.</a:t>
            </a:r>
          </a:p>
        </p:txBody>
      </p:sp>
    </p:spTree>
    <p:extLst>
      <p:ext uri="{BB962C8B-B14F-4D97-AF65-F5344CB8AC3E}">
        <p14:creationId xmlns:p14="http://schemas.microsoft.com/office/powerpoint/2010/main" val="3129464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439DBE40-9682-3483-E4A4-7A9D2F853E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Dettagli Implementativi</a:t>
            </a:r>
          </a:p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2B613D67-1F11-F081-036F-F2D81C51C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42" y="1079972"/>
            <a:ext cx="2334345" cy="854592"/>
          </a:xfrm>
        </p:spPr>
        <p:txBody>
          <a:bodyPr/>
          <a:lstStyle/>
          <a:p>
            <a:r>
              <a:rPr lang="it-IT" sz="3200">
                <a:solidFill>
                  <a:srgbClr val="004C7F"/>
                </a:solidFill>
              </a:rPr>
              <a:t>Create Personal</a:t>
            </a:r>
          </a:p>
        </p:txBody>
      </p:sp>
      <p:pic>
        <p:nvPicPr>
          <p:cNvPr id="6" name="Immagine 5" descr="Immagine che contiene testo, schermata, Carattere, documento">
            <a:extLst>
              <a:ext uri="{FF2B5EF4-FFF2-40B4-BE49-F238E27FC236}">
                <a16:creationId xmlns:a16="http://schemas.microsoft.com/office/drawing/2014/main" id="{67DE5531-6893-8BE9-C8BB-4B15D69C8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281" y="282412"/>
            <a:ext cx="8672852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51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3">
            <a:extLst>
              <a:ext uri="{FF2B5EF4-FFF2-40B4-BE49-F238E27FC236}">
                <a16:creationId xmlns:a16="http://schemas.microsoft.com/office/drawing/2014/main" id="{A6944179-C837-1290-1AD2-4382D914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42" y="944505"/>
            <a:ext cx="5076291" cy="854592"/>
          </a:xfrm>
        </p:spPr>
        <p:txBody>
          <a:bodyPr/>
          <a:lstStyle/>
          <a:p>
            <a:r>
              <a:rPr lang="it-IT" sz="3200">
                <a:solidFill>
                  <a:srgbClr val="004C7F"/>
                </a:solidFill>
              </a:rPr>
              <a:t>Create Personal</a:t>
            </a:r>
          </a:p>
        </p:txBody>
      </p:sp>
      <p:pic>
        <p:nvPicPr>
          <p:cNvPr id="7" name="Immagine 6" descr="Immagine che contiene testo, schermata, Carattere, documento">
            <a:extLst>
              <a:ext uri="{FF2B5EF4-FFF2-40B4-BE49-F238E27FC236}">
                <a16:creationId xmlns:a16="http://schemas.microsoft.com/office/drawing/2014/main" id="{FDC3CAB3-DF3D-0B6D-F0E1-83F83CD5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7" y="1610386"/>
            <a:ext cx="6342956" cy="4977627"/>
          </a:xfrm>
          <a:prstGeom prst="rect">
            <a:avLst/>
          </a:prstGeom>
        </p:spPr>
      </p:pic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5DE9A90B-D238-D01F-B310-7D130A3E9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Dettagli Implementativi</a:t>
            </a:r>
          </a:p>
          <a:p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05F2457-C80C-690C-43A8-7550FE156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919" y="174936"/>
            <a:ext cx="6031601" cy="63105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29A71DE2-E24F-D52D-78AF-1419C8F24368}"/>
                  </a:ext>
                </a:extLst>
              </p14:cNvPr>
              <p14:cNvContentPartPr/>
              <p14:nvPr/>
            </p14:nvContentPartPr>
            <p14:xfrm>
              <a:off x="655200" y="2448200"/>
              <a:ext cx="1641600" cy="72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29A71DE2-E24F-D52D-78AF-1419C8F243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1200" y="2232200"/>
                <a:ext cx="174924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3F2A4F99-141D-1062-B7EB-441967744D93}"/>
                  </a:ext>
                </a:extLst>
              </p14:cNvPr>
              <p14:cNvContentPartPr/>
              <p14:nvPr/>
            </p14:nvContentPartPr>
            <p14:xfrm>
              <a:off x="924120" y="4749680"/>
              <a:ext cx="2094120" cy="72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3F2A4F99-141D-1062-B7EB-441967744D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0120" y="4533680"/>
                <a:ext cx="2201760" cy="4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7315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1C69C71B-7F16-3E53-66EE-65A5A204DC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Dettagli Implementativi</a:t>
            </a:r>
          </a:p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400DD5A-91F9-502A-E90E-8ED5C5D08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70" y="958052"/>
            <a:ext cx="9612730" cy="854592"/>
          </a:xfrm>
        </p:spPr>
        <p:txBody>
          <a:bodyPr/>
          <a:lstStyle/>
          <a:p>
            <a:r>
              <a:rPr lang="it-IT" sz="2400">
                <a:solidFill>
                  <a:srgbClr val="004C7F"/>
                </a:solidFill>
              </a:rPr>
              <a:t>HandleLimitExceeded  </a:t>
            </a:r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FB5EA9A-DB50-8678-997C-325E29FC5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70" y="1503881"/>
            <a:ext cx="8082705" cy="49977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87636C5D-AC2F-8720-BC68-3885573B2CBB}"/>
                  </a:ext>
                </a:extLst>
              </p14:cNvPr>
              <p14:cNvContentPartPr/>
              <p14:nvPr/>
            </p14:nvContentPartPr>
            <p14:xfrm>
              <a:off x="1142640" y="5760560"/>
              <a:ext cx="3033000" cy="540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87636C5D-AC2F-8720-BC68-3885573B2C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9000" y="5652560"/>
                <a:ext cx="3140640" cy="22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5247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6641A2CB-F46E-B603-4892-3763D0084F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Dettagli Implementativi</a:t>
            </a:r>
          </a:p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E11461-1BEA-8919-4344-7C791D66F3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5869" y="1652791"/>
            <a:ext cx="5083064" cy="4470050"/>
          </a:xfrm>
        </p:spPr>
        <p:txBody>
          <a:bodyPr/>
          <a:lstStyle/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/>
              <a:t>handleLimitExceeded non è esposto tramite endpoint per evitare aggiornamenti manuali da parte dell'utente.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/>
              <a:t>SessionCheckerTime è un bean stateless che aggiorna automaticamente lo stato dei task.I bean stateless sono ideali per operazioni periodiche senza mantenere stato tra le richieste.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/>
              <a:t>SessionCheckerTime monitora le sessioni e richiama handleLimitExceeded in caso di superamento dei limiti.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15D90311-FEEC-58FD-9AEF-960D433D1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SessionCheckerTime</a:t>
            </a:r>
            <a:endParaRPr lang="it-IT"/>
          </a:p>
        </p:txBody>
      </p:sp>
      <p:sp>
        <p:nvSpPr>
          <p:cNvPr id="7" name="Arrow: Pentagon 2">
            <a:extLst>
              <a:ext uri="{FF2B5EF4-FFF2-40B4-BE49-F238E27FC236}">
                <a16:creationId xmlns:a16="http://schemas.microsoft.com/office/drawing/2014/main" id="{0415CBFD-ECDC-255A-FC85-7F59F4E9FE20}"/>
              </a:ext>
            </a:extLst>
          </p:cNvPr>
          <p:cNvSpPr/>
          <p:nvPr/>
        </p:nvSpPr>
        <p:spPr>
          <a:xfrm>
            <a:off x="8385172" y="1477582"/>
            <a:ext cx="1618688" cy="823349"/>
          </a:xfrm>
          <a:prstGeom prst="homePlate">
            <a:avLst>
              <a:gd name="adj" fmla="val 43665"/>
            </a:avLst>
          </a:prstGeom>
          <a:solidFill>
            <a:srgbClr val="189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04</a:t>
            </a:r>
          </a:p>
        </p:txBody>
      </p:sp>
      <p:sp>
        <p:nvSpPr>
          <p:cNvPr id="8" name="Freeform: Shape 15">
            <a:extLst>
              <a:ext uri="{FF2B5EF4-FFF2-40B4-BE49-F238E27FC236}">
                <a16:creationId xmlns:a16="http://schemas.microsoft.com/office/drawing/2014/main" id="{88EFB352-85F7-160D-4E50-479F2AA43EC6}"/>
              </a:ext>
            </a:extLst>
          </p:cNvPr>
          <p:cNvSpPr/>
          <p:nvPr/>
        </p:nvSpPr>
        <p:spPr>
          <a:xfrm>
            <a:off x="8385172" y="1470797"/>
            <a:ext cx="381839" cy="1920870"/>
          </a:xfrm>
          <a:custGeom>
            <a:avLst/>
            <a:gdLst>
              <a:gd name="connsiteX0" fmla="*/ 2282038 w 5268585"/>
              <a:gd name="connsiteY0" fmla="*/ 0 h 2133291"/>
              <a:gd name="connsiteX1" fmla="*/ 4869312 w 5268585"/>
              <a:gd name="connsiteY1" fmla="*/ 0 h 2133291"/>
              <a:gd name="connsiteX2" fmla="*/ 5268585 w 5268585"/>
              <a:gd name="connsiteY2" fmla="*/ 457200 h 2133291"/>
              <a:gd name="connsiteX3" fmla="*/ 4869312 w 5268585"/>
              <a:gd name="connsiteY3" fmla="*/ 914400 h 2133291"/>
              <a:gd name="connsiteX4" fmla="*/ 2816390 w 5268585"/>
              <a:gd name="connsiteY4" fmla="*/ 914400 h 2133291"/>
              <a:gd name="connsiteX5" fmla="*/ 2816390 w 5268585"/>
              <a:gd name="connsiteY5" fmla="*/ 1218891 h 2133291"/>
              <a:gd name="connsiteX6" fmla="*/ 2986547 w 5268585"/>
              <a:gd name="connsiteY6" fmla="*/ 1218891 h 2133291"/>
              <a:gd name="connsiteX7" fmla="*/ 2986547 w 5268585"/>
              <a:gd name="connsiteY7" fmla="*/ 2133291 h 2133291"/>
              <a:gd name="connsiteX8" fmla="*/ 0 w 5268585"/>
              <a:gd name="connsiteY8" fmla="*/ 2133291 h 2133291"/>
              <a:gd name="connsiteX9" fmla="*/ 0 w 5268585"/>
              <a:gd name="connsiteY9" fmla="*/ 1218891 h 2133291"/>
              <a:gd name="connsiteX10" fmla="*/ 2468046 w 5268585"/>
              <a:gd name="connsiteY10" fmla="*/ 1218891 h 2133291"/>
              <a:gd name="connsiteX11" fmla="*/ 2468046 w 5268585"/>
              <a:gd name="connsiteY11" fmla="*/ 914400 h 2133291"/>
              <a:gd name="connsiteX12" fmla="*/ 2282038 w 5268585"/>
              <a:gd name="connsiteY12" fmla="*/ 914400 h 2133291"/>
              <a:gd name="connsiteX0" fmla="*/ 2282038 w 5268585"/>
              <a:gd name="connsiteY0" fmla="*/ 0 h 2133291"/>
              <a:gd name="connsiteX1" fmla="*/ 4869312 w 5268585"/>
              <a:gd name="connsiteY1" fmla="*/ 0 h 2133291"/>
              <a:gd name="connsiteX2" fmla="*/ 5268585 w 5268585"/>
              <a:gd name="connsiteY2" fmla="*/ 457200 h 2133291"/>
              <a:gd name="connsiteX3" fmla="*/ 4869312 w 5268585"/>
              <a:gd name="connsiteY3" fmla="*/ 914400 h 2133291"/>
              <a:gd name="connsiteX4" fmla="*/ 2816390 w 5268585"/>
              <a:gd name="connsiteY4" fmla="*/ 914400 h 2133291"/>
              <a:gd name="connsiteX5" fmla="*/ 2816390 w 5268585"/>
              <a:gd name="connsiteY5" fmla="*/ 1218891 h 2133291"/>
              <a:gd name="connsiteX6" fmla="*/ 2986547 w 5268585"/>
              <a:gd name="connsiteY6" fmla="*/ 1218891 h 2133291"/>
              <a:gd name="connsiteX7" fmla="*/ 2986547 w 5268585"/>
              <a:gd name="connsiteY7" fmla="*/ 2133291 h 2133291"/>
              <a:gd name="connsiteX8" fmla="*/ 0 w 5268585"/>
              <a:gd name="connsiteY8" fmla="*/ 1218891 h 2133291"/>
              <a:gd name="connsiteX9" fmla="*/ 2468046 w 5268585"/>
              <a:gd name="connsiteY9" fmla="*/ 1218891 h 2133291"/>
              <a:gd name="connsiteX10" fmla="*/ 2468046 w 5268585"/>
              <a:gd name="connsiteY10" fmla="*/ 914400 h 2133291"/>
              <a:gd name="connsiteX11" fmla="*/ 2282038 w 5268585"/>
              <a:gd name="connsiteY11" fmla="*/ 914400 h 2133291"/>
              <a:gd name="connsiteX12" fmla="*/ 2282038 w 5268585"/>
              <a:gd name="connsiteY12" fmla="*/ 0 h 2133291"/>
              <a:gd name="connsiteX0" fmla="*/ 0 w 2986547"/>
              <a:gd name="connsiteY0" fmla="*/ 0 h 2133291"/>
              <a:gd name="connsiteX1" fmla="*/ 2587274 w 2986547"/>
              <a:gd name="connsiteY1" fmla="*/ 0 h 2133291"/>
              <a:gd name="connsiteX2" fmla="*/ 2986547 w 2986547"/>
              <a:gd name="connsiteY2" fmla="*/ 457200 h 2133291"/>
              <a:gd name="connsiteX3" fmla="*/ 2587274 w 2986547"/>
              <a:gd name="connsiteY3" fmla="*/ 914400 h 2133291"/>
              <a:gd name="connsiteX4" fmla="*/ 534352 w 2986547"/>
              <a:gd name="connsiteY4" fmla="*/ 914400 h 2133291"/>
              <a:gd name="connsiteX5" fmla="*/ 534352 w 2986547"/>
              <a:gd name="connsiteY5" fmla="*/ 1218891 h 2133291"/>
              <a:gd name="connsiteX6" fmla="*/ 704509 w 2986547"/>
              <a:gd name="connsiteY6" fmla="*/ 1218891 h 2133291"/>
              <a:gd name="connsiteX7" fmla="*/ 704509 w 2986547"/>
              <a:gd name="connsiteY7" fmla="*/ 2133291 h 2133291"/>
              <a:gd name="connsiteX8" fmla="*/ 186008 w 2986547"/>
              <a:gd name="connsiteY8" fmla="*/ 1218891 h 2133291"/>
              <a:gd name="connsiteX9" fmla="*/ 186008 w 2986547"/>
              <a:gd name="connsiteY9" fmla="*/ 914400 h 2133291"/>
              <a:gd name="connsiteX10" fmla="*/ 0 w 2986547"/>
              <a:gd name="connsiteY10" fmla="*/ 914400 h 2133291"/>
              <a:gd name="connsiteX11" fmla="*/ 0 w 2986547"/>
              <a:gd name="connsiteY11" fmla="*/ 0 h 2133291"/>
              <a:gd name="connsiteX0" fmla="*/ 0 w 2986547"/>
              <a:gd name="connsiteY0" fmla="*/ 0 h 2133291"/>
              <a:gd name="connsiteX1" fmla="*/ 2587274 w 2986547"/>
              <a:gd name="connsiteY1" fmla="*/ 0 h 2133291"/>
              <a:gd name="connsiteX2" fmla="*/ 2986547 w 2986547"/>
              <a:gd name="connsiteY2" fmla="*/ 457200 h 2133291"/>
              <a:gd name="connsiteX3" fmla="*/ 2587274 w 2986547"/>
              <a:gd name="connsiteY3" fmla="*/ 914400 h 2133291"/>
              <a:gd name="connsiteX4" fmla="*/ 534352 w 2986547"/>
              <a:gd name="connsiteY4" fmla="*/ 914400 h 2133291"/>
              <a:gd name="connsiteX5" fmla="*/ 534352 w 2986547"/>
              <a:gd name="connsiteY5" fmla="*/ 1218891 h 2133291"/>
              <a:gd name="connsiteX6" fmla="*/ 704509 w 2986547"/>
              <a:gd name="connsiteY6" fmla="*/ 1218891 h 2133291"/>
              <a:gd name="connsiteX7" fmla="*/ 704509 w 2986547"/>
              <a:gd name="connsiteY7" fmla="*/ 2133291 h 2133291"/>
              <a:gd name="connsiteX8" fmla="*/ 186008 w 2986547"/>
              <a:gd name="connsiteY8" fmla="*/ 1218891 h 2133291"/>
              <a:gd name="connsiteX9" fmla="*/ 0 w 2986547"/>
              <a:gd name="connsiteY9" fmla="*/ 914400 h 2133291"/>
              <a:gd name="connsiteX10" fmla="*/ 0 w 2986547"/>
              <a:gd name="connsiteY10" fmla="*/ 0 h 2133291"/>
              <a:gd name="connsiteX0" fmla="*/ 0 w 2986547"/>
              <a:gd name="connsiteY0" fmla="*/ 0 h 2133291"/>
              <a:gd name="connsiteX1" fmla="*/ 2587274 w 2986547"/>
              <a:gd name="connsiteY1" fmla="*/ 0 h 2133291"/>
              <a:gd name="connsiteX2" fmla="*/ 2986547 w 2986547"/>
              <a:gd name="connsiteY2" fmla="*/ 457200 h 2133291"/>
              <a:gd name="connsiteX3" fmla="*/ 2587274 w 2986547"/>
              <a:gd name="connsiteY3" fmla="*/ 914400 h 2133291"/>
              <a:gd name="connsiteX4" fmla="*/ 534352 w 2986547"/>
              <a:gd name="connsiteY4" fmla="*/ 914400 h 2133291"/>
              <a:gd name="connsiteX5" fmla="*/ 534352 w 2986547"/>
              <a:gd name="connsiteY5" fmla="*/ 1218891 h 2133291"/>
              <a:gd name="connsiteX6" fmla="*/ 704509 w 2986547"/>
              <a:gd name="connsiteY6" fmla="*/ 1218891 h 2133291"/>
              <a:gd name="connsiteX7" fmla="*/ 704509 w 2986547"/>
              <a:gd name="connsiteY7" fmla="*/ 2133291 h 2133291"/>
              <a:gd name="connsiteX8" fmla="*/ 0 w 2986547"/>
              <a:gd name="connsiteY8" fmla="*/ 914400 h 2133291"/>
              <a:gd name="connsiteX9" fmla="*/ 0 w 2986547"/>
              <a:gd name="connsiteY9" fmla="*/ 0 h 2133291"/>
              <a:gd name="connsiteX0" fmla="*/ 0 w 2986547"/>
              <a:gd name="connsiteY0" fmla="*/ 0 h 2133291"/>
              <a:gd name="connsiteX1" fmla="*/ 2587274 w 2986547"/>
              <a:gd name="connsiteY1" fmla="*/ 0 h 2133291"/>
              <a:gd name="connsiteX2" fmla="*/ 2986547 w 2986547"/>
              <a:gd name="connsiteY2" fmla="*/ 457200 h 2133291"/>
              <a:gd name="connsiteX3" fmla="*/ 2587274 w 2986547"/>
              <a:gd name="connsiteY3" fmla="*/ 914400 h 2133291"/>
              <a:gd name="connsiteX4" fmla="*/ 534352 w 2986547"/>
              <a:gd name="connsiteY4" fmla="*/ 914400 h 2133291"/>
              <a:gd name="connsiteX5" fmla="*/ 704509 w 2986547"/>
              <a:gd name="connsiteY5" fmla="*/ 1218891 h 2133291"/>
              <a:gd name="connsiteX6" fmla="*/ 704509 w 2986547"/>
              <a:gd name="connsiteY6" fmla="*/ 2133291 h 2133291"/>
              <a:gd name="connsiteX7" fmla="*/ 0 w 2986547"/>
              <a:gd name="connsiteY7" fmla="*/ 914400 h 2133291"/>
              <a:gd name="connsiteX8" fmla="*/ 0 w 2986547"/>
              <a:gd name="connsiteY8" fmla="*/ 0 h 2133291"/>
              <a:gd name="connsiteX0" fmla="*/ 0 w 2986547"/>
              <a:gd name="connsiteY0" fmla="*/ 0 h 2133291"/>
              <a:gd name="connsiteX1" fmla="*/ 2587274 w 2986547"/>
              <a:gd name="connsiteY1" fmla="*/ 0 h 2133291"/>
              <a:gd name="connsiteX2" fmla="*/ 2986547 w 2986547"/>
              <a:gd name="connsiteY2" fmla="*/ 457200 h 2133291"/>
              <a:gd name="connsiteX3" fmla="*/ 534352 w 2986547"/>
              <a:gd name="connsiteY3" fmla="*/ 914400 h 2133291"/>
              <a:gd name="connsiteX4" fmla="*/ 704509 w 2986547"/>
              <a:gd name="connsiteY4" fmla="*/ 1218891 h 2133291"/>
              <a:gd name="connsiteX5" fmla="*/ 704509 w 2986547"/>
              <a:gd name="connsiteY5" fmla="*/ 2133291 h 2133291"/>
              <a:gd name="connsiteX6" fmla="*/ 0 w 2986547"/>
              <a:gd name="connsiteY6" fmla="*/ 914400 h 2133291"/>
              <a:gd name="connsiteX7" fmla="*/ 0 w 2986547"/>
              <a:gd name="connsiteY7" fmla="*/ 0 h 2133291"/>
              <a:gd name="connsiteX0" fmla="*/ 0 w 2587274"/>
              <a:gd name="connsiteY0" fmla="*/ 0 h 2133291"/>
              <a:gd name="connsiteX1" fmla="*/ 2587274 w 2587274"/>
              <a:gd name="connsiteY1" fmla="*/ 0 h 2133291"/>
              <a:gd name="connsiteX2" fmla="*/ 534352 w 2587274"/>
              <a:gd name="connsiteY2" fmla="*/ 914400 h 2133291"/>
              <a:gd name="connsiteX3" fmla="*/ 704509 w 2587274"/>
              <a:gd name="connsiteY3" fmla="*/ 1218891 h 2133291"/>
              <a:gd name="connsiteX4" fmla="*/ 704509 w 2587274"/>
              <a:gd name="connsiteY4" fmla="*/ 2133291 h 2133291"/>
              <a:gd name="connsiteX5" fmla="*/ 0 w 2587274"/>
              <a:gd name="connsiteY5" fmla="*/ 914400 h 2133291"/>
              <a:gd name="connsiteX6" fmla="*/ 0 w 2587274"/>
              <a:gd name="connsiteY6" fmla="*/ 0 h 2133291"/>
              <a:gd name="connsiteX0" fmla="*/ 0 w 704509"/>
              <a:gd name="connsiteY0" fmla="*/ 0 h 2133291"/>
              <a:gd name="connsiteX1" fmla="*/ 534352 w 704509"/>
              <a:gd name="connsiteY1" fmla="*/ 914400 h 2133291"/>
              <a:gd name="connsiteX2" fmla="*/ 704509 w 704509"/>
              <a:gd name="connsiteY2" fmla="*/ 1218891 h 2133291"/>
              <a:gd name="connsiteX3" fmla="*/ 704509 w 704509"/>
              <a:gd name="connsiteY3" fmla="*/ 2133291 h 2133291"/>
              <a:gd name="connsiteX4" fmla="*/ 0 w 704509"/>
              <a:gd name="connsiteY4" fmla="*/ 914400 h 2133291"/>
              <a:gd name="connsiteX5" fmla="*/ 0 w 704509"/>
              <a:gd name="connsiteY5" fmla="*/ 0 h 2133291"/>
              <a:gd name="connsiteX0" fmla="*/ 0 w 704509"/>
              <a:gd name="connsiteY0" fmla="*/ 0 h 2133291"/>
              <a:gd name="connsiteX1" fmla="*/ 704509 w 704509"/>
              <a:gd name="connsiteY1" fmla="*/ 1218891 h 2133291"/>
              <a:gd name="connsiteX2" fmla="*/ 704509 w 704509"/>
              <a:gd name="connsiteY2" fmla="*/ 2133291 h 2133291"/>
              <a:gd name="connsiteX3" fmla="*/ 0 w 704509"/>
              <a:gd name="connsiteY3" fmla="*/ 914400 h 2133291"/>
              <a:gd name="connsiteX4" fmla="*/ 0 w 704509"/>
              <a:gd name="connsiteY4" fmla="*/ 0 h 213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509" h="2133291">
                <a:moveTo>
                  <a:pt x="0" y="0"/>
                </a:moveTo>
                <a:lnTo>
                  <a:pt x="704509" y="1218891"/>
                </a:lnTo>
                <a:lnTo>
                  <a:pt x="704509" y="2133291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730A7E7-393F-3EA1-E842-ABFB1EE249E5}"/>
              </a:ext>
            </a:extLst>
          </p:cNvPr>
          <p:cNvSpPr/>
          <p:nvPr/>
        </p:nvSpPr>
        <p:spPr>
          <a:xfrm>
            <a:off x="7296983" y="2568317"/>
            <a:ext cx="1465573" cy="823349"/>
          </a:xfrm>
          <a:prstGeom prst="rect">
            <a:avLst/>
          </a:prstGeom>
          <a:solidFill>
            <a:srgbClr val="31A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03</a:t>
            </a:r>
          </a:p>
        </p:txBody>
      </p:sp>
      <p:sp>
        <p:nvSpPr>
          <p:cNvPr id="10" name="Freeform: Shape 13">
            <a:extLst>
              <a:ext uri="{FF2B5EF4-FFF2-40B4-BE49-F238E27FC236}">
                <a16:creationId xmlns:a16="http://schemas.microsoft.com/office/drawing/2014/main" id="{B6E1E506-CC51-29F7-313D-F30BCF4581A7}"/>
              </a:ext>
            </a:extLst>
          </p:cNvPr>
          <p:cNvSpPr/>
          <p:nvPr/>
        </p:nvSpPr>
        <p:spPr>
          <a:xfrm>
            <a:off x="7296983" y="2576829"/>
            <a:ext cx="381840" cy="1920870"/>
          </a:xfrm>
          <a:custGeom>
            <a:avLst/>
            <a:gdLst>
              <a:gd name="connsiteX0" fmla="*/ 2282037 w 5268584"/>
              <a:gd name="connsiteY0" fmla="*/ 0 h 2133291"/>
              <a:gd name="connsiteX1" fmla="*/ 5268584 w 5268584"/>
              <a:gd name="connsiteY1" fmla="*/ 0 h 2133291"/>
              <a:gd name="connsiteX2" fmla="*/ 5268584 w 5268584"/>
              <a:gd name="connsiteY2" fmla="*/ 914400 h 2133291"/>
              <a:gd name="connsiteX3" fmla="*/ 2805170 w 5268584"/>
              <a:gd name="connsiteY3" fmla="*/ 914400 h 2133291"/>
              <a:gd name="connsiteX4" fmla="*/ 2805170 w 5268584"/>
              <a:gd name="connsiteY4" fmla="*/ 1218891 h 2133291"/>
              <a:gd name="connsiteX5" fmla="*/ 2986547 w 5268584"/>
              <a:gd name="connsiteY5" fmla="*/ 1218891 h 2133291"/>
              <a:gd name="connsiteX6" fmla="*/ 2986547 w 5268584"/>
              <a:gd name="connsiteY6" fmla="*/ 2133291 h 2133291"/>
              <a:gd name="connsiteX7" fmla="*/ 0 w 5268584"/>
              <a:gd name="connsiteY7" fmla="*/ 2133291 h 2133291"/>
              <a:gd name="connsiteX8" fmla="*/ 0 w 5268584"/>
              <a:gd name="connsiteY8" fmla="*/ 1218891 h 2133291"/>
              <a:gd name="connsiteX9" fmla="*/ 2456826 w 5268584"/>
              <a:gd name="connsiteY9" fmla="*/ 1218891 h 2133291"/>
              <a:gd name="connsiteX10" fmla="*/ 2456826 w 5268584"/>
              <a:gd name="connsiteY10" fmla="*/ 914400 h 2133291"/>
              <a:gd name="connsiteX11" fmla="*/ 2282037 w 5268584"/>
              <a:gd name="connsiteY11" fmla="*/ 914400 h 2133291"/>
              <a:gd name="connsiteX0" fmla="*/ 2282037 w 5268584"/>
              <a:gd name="connsiteY0" fmla="*/ 0 h 2133291"/>
              <a:gd name="connsiteX1" fmla="*/ 5268584 w 5268584"/>
              <a:gd name="connsiteY1" fmla="*/ 0 h 2133291"/>
              <a:gd name="connsiteX2" fmla="*/ 5268584 w 5268584"/>
              <a:gd name="connsiteY2" fmla="*/ 914400 h 2133291"/>
              <a:gd name="connsiteX3" fmla="*/ 2805170 w 5268584"/>
              <a:gd name="connsiteY3" fmla="*/ 914400 h 2133291"/>
              <a:gd name="connsiteX4" fmla="*/ 2986547 w 5268584"/>
              <a:gd name="connsiteY4" fmla="*/ 1218891 h 2133291"/>
              <a:gd name="connsiteX5" fmla="*/ 2986547 w 5268584"/>
              <a:gd name="connsiteY5" fmla="*/ 2133291 h 2133291"/>
              <a:gd name="connsiteX6" fmla="*/ 0 w 5268584"/>
              <a:gd name="connsiteY6" fmla="*/ 2133291 h 2133291"/>
              <a:gd name="connsiteX7" fmla="*/ 0 w 5268584"/>
              <a:gd name="connsiteY7" fmla="*/ 1218891 h 2133291"/>
              <a:gd name="connsiteX8" fmla="*/ 2456826 w 5268584"/>
              <a:gd name="connsiteY8" fmla="*/ 1218891 h 2133291"/>
              <a:gd name="connsiteX9" fmla="*/ 2456826 w 5268584"/>
              <a:gd name="connsiteY9" fmla="*/ 914400 h 2133291"/>
              <a:gd name="connsiteX10" fmla="*/ 2282037 w 5268584"/>
              <a:gd name="connsiteY10" fmla="*/ 914400 h 2133291"/>
              <a:gd name="connsiteX11" fmla="*/ 2282037 w 5268584"/>
              <a:gd name="connsiteY11" fmla="*/ 0 h 2133291"/>
              <a:gd name="connsiteX0" fmla="*/ 2282037 w 5268584"/>
              <a:gd name="connsiteY0" fmla="*/ 0 h 2133291"/>
              <a:gd name="connsiteX1" fmla="*/ 5268584 w 5268584"/>
              <a:gd name="connsiteY1" fmla="*/ 0 h 2133291"/>
              <a:gd name="connsiteX2" fmla="*/ 2805170 w 5268584"/>
              <a:gd name="connsiteY2" fmla="*/ 914400 h 2133291"/>
              <a:gd name="connsiteX3" fmla="*/ 2986547 w 5268584"/>
              <a:gd name="connsiteY3" fmla="*/ 1218891 h 2133291"/>
              <a:gd name="connsiteX4" fmla="*/ 2986547 w 5268584"/>
              <a:gd name="connsiteY4" fmla="*/ 2133291 h 2133291"/>
              <a:gd name="connsiteX5" fmla="*/ 0 w 5268584"/>
              <a:gd name="connsiteY5" fmla="*/ 2133291 h 2133291"/>
              <a:gd name="connsiteX6" fmla="*/ 0 w 5268584"/>
              <a:gd name="connsiteY6" fmla="*/ 1218891 h 2133291"/>
              <a:gd name="connsiteX7" fmla="*/ 2456826 w 5268584"/>
              <a:gd name="connsiteY7" fmla="*/ 1218891 h 2133291"/>
              <a:gd name="connsiteX8" fmla="*/ 2456826 w 5268584"/>
              <a:gd name="connsiteY8" fmla="*/ 914400 h 2133291"/>
              <a:gd name="connsiteX9" fmla="*/ 2282037 w 5268584"/>
              <a:gd name="connsiteY9" fmla="*/ 914400 h 2133291"/>
              <a:gd name="connsiteX10" fmla="*/ 2282037 w 5268584"/>
              <a:gd name="connsiteY10" fmla="*/ 0 h 2133291"/>
              <a:gd name="connsiteX0" fmla="*/ 2282037 w 2986547"/>
              <a:gd name="connsiteY0" fmla="*/ 0 h 2133291"/>
              <a:gd name="connsiteX1" fmla="*/ 2805170 w 2986547"/>
              <a:gd name="connsiteY1" fmla="*/ 914400 h 2133291"/>
              <a:gd name="connsiteX2" fmla="*/ 2986547 w 2986547"/>
              <a:gd name="connsiteY2" fmla="*/ 1218891 h 2133291"/>
              <a:gd name="connsiteX3" fmla="*/ 2986547 w 2986547"/>
              <a:gd name="connsiteY3" fmla="*/ 2133291 h 2133291"/>
              <a:gd name="connsiteX4" fmla="*/ 0 w 2986547"/>
              <a:gd name="connsiteY4" fmla="*/ 2133291 h 2133291"/>
              <a:gd name="connsiteX5" fmla="*/ 0 w 2986547"/>
              <a:gd name="connsiteY5" fmla="*/ 1218891 h 2133291"/>
              <a:gd name="connsiteX6" fmla="*/ 2456826 w 2986547"/>
              <a:gd name="connsiteY6" fmla="*/ 1218891 h 2133291"/>
              <a:gd name="connsiteX7" fmla="*/ 2456826 w 2986547"/>
              <a:gd name="connsiteY7" fmla="*/ 914400 h 2133291"/>
              <a:gd name="connsiteX8" fmla="*/ 2282037 w 2986547"/>
              <a:gd name="connsiteY8" fmla="*/ 914400 h 2133291"/>
              <a:gd name="connsiteX9" fmla="*/ 2282037 w 2986547"/>
              <a:gd name="connsiteY9" fmla="*/ 0 h 2133291"/>
              <a:gd name="connsiteX0" fmla="*/ 2282037 w 2986547"/>
              <a:gd name="connsiteY0" fmla="*/ 0 h 2133291"/>
              <a:gd name="connsiteX1" fmla="*/ 2986547 w 2986547"/>
              <a:gd name="connsiteY1" fmla="*/ 1218891 h 2133291"/>
              <a:gd name="connsiteX2" fmla="*/ 2986547 w 2986547"/>
              <a:gd name="connsiteY2" fmla="*/ 2133291 h 2133291"/>
              <a:gd name="connsiteX3" fmla="*/ 0 w 2986547"/>
              <a:gd name="connsiteY3" fmla="*/ 2133291 h 2133291"/>
              <a:gd name="connsiteX4" fmla="*/ 0 w 2986547"/>
              <a:gd name="connsiteY4" fmla="*/ 1218891 h 2133291"/>
              <a:gd name="connsiteX5" fmla="*/ 2456826 w 2986547"/>
              <a:gd name="connsiteY5" fmla="*/ 1218891 h 2133291"/>
              <a:gd name="connsiteX6" fmla="*/ 2456826 w 2986547"/>
              <a:gd name="connsiteY6" fmla="*/ 914400 h 2133291"/>
              <a:gd name="connsiteX7" fmla="*/ 2282037 w 2986547"/>
              <a:gd name="connsiteY7" fmla="*/ 914400 h 2133291"/>
              <a:gd name="connsiteX8" fmla="*/ 2282037 w 2986547"/>
              <a:gd name="connsiteY8" fmla="*/ 0 h 2133291"/>
              <a:gd name="connsiteX0" fmla="*/ 2282037 w 2986547"/>
              <a:gd name="connsiteY0" fmla="*/ 0 h 2133291"/>
              <a:gd name="connsiteX1" fmla="*/ 2986547 w 2986547"/>
              <a:gd name="connsiteY1" fmla="*/ 1218891 h 2133291"/>
              <a:gd name="connsiteX2" fmla="*/ 2986547 w 2986547"/>
              <a:gd name="connsiteY2" fmla="*/ 2133291 h 2133291"/>
              <a:gd name="connsiteX3" fmla="*/ 0 w 2986547"/>
              <a:gd name="connsiteY3" fmla="*/ 2133291 h 2133291"/>
              <a:gd name="connsiteX4" fmla="*/ 0 w 2986547"/>
              <a:gd name="connsiteY4" fmla="*/ 1218891 h 2133291"/>
              <a:gd name="connsiteX5" fmla="*/ 2456826 w 2986547"/>
              <a:gd name="connsiteY5" fmla="*/ 1218891 h 2133291"/>
              <a:gd name="connsiteX6" fmla="*/ 2282037 w 2986547"/>
              <a:gd name="connsiteY6" fmla="*/ 914400 h 2133291"/>
              <a:gd name="connsiteX7" fmla="*/ 2282037 w 2986547"/>
              <a:gd name="connsiteY7" fmla="*/ 0 h 2133291"/>
              <a:gd name="connsiteX0" fmla="*/ 2282037 w 2986547"/>
              <a:gd name="connsiteY0" fmla="*/ 0 h 2133291"/>
              <a:gd name="connsiteX1" fmla="*/ 2986547 w 2986547"/>
              <a:gd name="connsiteY1" fmla="*/ 1218891 h 2133291"/>
              <a:gd name="connsiteX2" fmla="*/ 2986547 w 2986547"/>
              <a:gd name="connsiteY2" fmla="*/ 2133291 h 2133291"/>
              <a:gd name="connsiteX3" fmla="*/ 0 w 2986547"/>
              <a:gd name="connsiteY3" fmla="*/ 2133291 h 2133291"/>
              <a:gd name="connsiteX4" fmla="*/ 2456826 w 2986547"/>
              <a:gd name="connsiteY4" fmla="*/ 1218891 h 2133291"/>
              <a:gd name="connsiteX5" fmla="*/ 2282037 w 2986547"/>
              <a:gd name="connsiteY5" fmla="*/ 914400 h 2133291"/>
              <a:gd name="connsiteX6" fmla="*/ 2282037 w 2986547"/>
              <a:gd name="connsiteY6" fmla="*/ 0 h 2133291"/>
              <a:gd name="connsiteX0" fmla="*/ 0 w 704510"/>
              <a:gd name="connsiteY0" fmla="*/ 0 h 2133291"/>
              <a:gd name="connsiteX1" fmla="*/ 704510 w 704510"/>
              <a:gd name="connsiteY1" fmla="*/ 1218891 h 2133291"/>
              <a:gd name="connsiteX2" fmla="*/ 704510 w 704510"/>
              <a:gd name="connsiteY2" fmla="*/ 2133291 h 2133291"/>
              <a:gd name="connsiteX3" fmla="*/ 174789 w 704510"/>
              <a:gd name="connsiteY3" fmla="*/ 1218891 h 2133291"/>
              <a:gd name="connsiteX4" fmla="*/ 0 w 704510"/>
              <a:gd name="connsiteY4" fmla="*/ 914400 h 2133291"/>
              <a:gd name="connsiteX5" fmla="*/ 0 w 704510"/>
              <a:gd name="connsiteY5" fmla="*/ 0 h 2133291"/>
              <a:gd name="connsiteX0" fmla="*/ 0 w 704510"/>
              <a:gd name="connsiteY0" fmla="*/ 0 h 2133291"/>
              <a:gd name="connsiteX1" fmla="*/ 704510 w 704510"/>
              <a:gd name="connsiteY1" fmla="*/ 1218891 h 2133291"/>
              <a:gd name="connsiteX2" fmla="*/ 704510 w 704510"/>
              <a:gd name="connsiteY2" fmla="*/ 2133291 h 2133291"/>
              <a:gd name="connsiteX3" fmla="*/ 0 w 704510"/>
              <a:gd name="connsiteY3" fmla="*/ 914400 h 2133291"/>
              <a:gd name="connsiteX4" fmla="*/ 0 w 704510"/>
              <a:gd name="connsiteY4" fmla="*/ 0 h 213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510" h="2133291">
                <a:moveTo>
                  <a:pt x="0" y="0"/>
                </a:moveTo>
                <a:lnTo>
                  <a:pt x="704510" y="1218891"/>
                </a:lnTo>
                <a:lnTo>
                  <a:pt x="704510" y="2133291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B7D6092C-A773-75A6-6EC9-D2B031F70ACA}"/>
              </a:ext>
            </a:extLst>
          </p:cNvPr>
          <p:cNvSpPr/>
          <p:nvPr/>
        </p:nvSpPr>
        <p:spPr>
          <a:xfrm>
            <a:off x="6387038" y="3674349"/>
            <a:ext cx="1300695" cy="823349"/>
          </a:xfrm>
          <a:prstGeom prst="rect">
            <a:avLst/>
          </a:prstGeom>
          <a:solidFill>
            <a:srgbClr val="48B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</a:t>
            </a:r>
          </a:p>
        </p:txBody>
      </p:sp>
      <p:sp>
        <p:nvSpPr>
          <p:cNvPr id="12" name="Freeform: Shape 14">
            <a:extLst>
              <a:ext uri="{FF2B5EF4-FFF2-40B4-BE49-F238E27FC236}">
                <a16:creationId xmlns:a16="http://schemas.microsoft.com/office/drawing/2014/main" id="{76B3544D-22EC-F3E7-1395-16E94DCD904C}"/>
              </a:ext>
            </a:extLst>
          </p:cNvPr>
          <p:cNvSpPr/>
          <p:nvPr/>
        </p:nvSpPr>
        <p:spPr>
          <a:xfrm>
            <a:off x="6387038" y="3674350"/>
            <a:ext cx="381840" cy="1920870"/>
          </a:xfrm>
          <a:custGeom>
            <a:avLst/>
            <a:gdLst>
              <a:gd name="connsiteX0" fmla="*/ 4100954 w 7087501"/>
              <a:gd name="connsiteY0" fmla="*/ 0 h 2133291"/>
              <a:gd name="connsiteX1" fmla="*/ 7087501 w 7087501"/>
              <a:gd name="connsiteY1" fmla="*/ 0 h 2133291"/>
              <a:gd name="connsiteX2" fmla="*/ 7087501 w 7087501"/>
              <a:gd name="connsiteY2" fmla="*/ 914400 h 2133291"/>
              <a:gd name="connsiteX3" fmla="*/ 4631293 w 7087501"/>
              <a:gd name="connsiteY3" fmla="*/ 914400 h 2133291"/>
              <a:gd name="connsiteX4" fmla="*/ 4631293 w 7087501"/>
              <a:gd name="connsiteY4" fmla="*/ 1218891 h 2133291"/>
              <a:gd name="connsiteX5" fmla="*/ 4805464 w 7087501"/>
              <a:gd name="connsiteY5" fmla="*/ 1218891 h 2133291"/>
              <a:gd name="connsiteX6" fmla="*/ 4805464 w 7087501"/>
              <a:gd name="connsiteY6" fmla="*/ 2133291 h 2133291"/>
              <a:gd name="connsiteX7" fmla="*/ 0 w 7087501"/>
              <a:gd name="connsiteY7" fmla="*/ 2133291 h 2133291"/>
              <a:gd name="connsiteX8" fmla="*/ 0 w 7087501"/>
              <a:gd name="connsiteY8" fmla="*/ 1218891 h 2133291"/>
              <a:gd name="connsiteX9" fmla="*/ 4282949 w 7087501"/>
              <a:gd name="connsiteY9" fmla="*/ 1218891 h 2133291"/>
              <a:gd name="connsiteX10" fmla="*/ 4282949 w 7087501"/>
              <a:gd name="connsiteY10" fmla="*/ 914400 h 2133291"/>
              <a:gd name="connsiteX11" fmla="*/ 4100954 w 7087501"/>
              <a:gd name="connsiteY11" fmla="*/ 914400 h 2133291"/>
              <a:gd name="connsiteX0" fmla="*/ 4100954 w 7087501"/>
              <a:gd name="connsiteY0" fmla="*/ 0 h 2133291"/>
              <a:gd name="connsiteX1" fmla="*/ 7087501 w 7087501"/>
              <a:gd name="connsiteY1" fmla="*/ 0 h 2133291"/>
              <a:gd name="connsiteX2" fmla="*/ 7087501 w 7087501"/>
              <a:gd name="connsiteY2" fmla="*/ 914400 h 2133291"/>
              <a:gd name="connsiteX3" fmla="*/ 4631293 w 7087501"/>
              <a:gd name="connsiteY3" fmla="*/ 914400 h 2133291"/>
              <a:gd name="connsiteX4" fmla="*/ 4805464 w 7087501"/>
              <a:gd name="connsiteY4" fmla="*/ 1218891 h 2133291"/>
              <a:gd name="connsiteX5" fmla="*/ 4805464 w 7087501"/>
              <a:gd name="connsiteY5" fmla="*/ 2133291 h 2133291"/>
              <a:gd name="connsiteX6" fmla="*/ 0 w 7087501"/>
              <a:gd name="connsiteY6" fmla="*/ 2133291 h 2133291"/>
              <a:gd name="connsiteX7" fmla="*/ 0 w 7087501"/>
              <a:gd name="connsiteY7" fmla="*/ 1218891 h 2133291"/>
              <a:gd name="connsiteX8" fmla="*/ 4282949 w 7087501"/>
              <a:gd name="connsiteY8" fmla="*/ 1218891 h 2133291"/>
              <a:gd name="connsiteX9" fmla="*/ 4282949 w 7087501"/>
              <a:gd name="connsiteY9" fmla="*/ 914400 h 2133291"/>
              <a:gd name="connsiteX10" fmla="*/ 4100954 w 7087501"/>
              <a:gd name="connsiteY10" fmla="*/ 914400 h 2133291"/>
              <a:gd name="connsiteX11" fmla="*/ 4100954 w 7087501"/>
              <a:gd name="connsiteY11" fmla="*/ 0 h 2133291"/>
              <a:gd name="connsiteX0" fmla="*/ 4100954 w 7087501"/>
              <a:gd name="connsiteY0" fmla="*/ 0 h 2133291"/>
              <a:gd name="connsiteX1" fmla="*/ 7087501 w 7087501"/>
              <a:gd name="connsiteY1" fmla="*/ 0 h 2133291"/>
              <a:gd name="connsiteX2" fmla="*/ 4631293 w 7087501"/>
              <a:gd name="connsiteY2" fmla="*/ 914400 h 2133291"/>
              <a:gd name="connsiteX3" fmla="*/ 4805464 w 7087501"/>
              <a:gd name="connsiteY3" fmla="*/ 1218891 h 2133291"/>
              <a:gd name="connsiteX4" fmla="*/ 4805464 w 7087501"/>
              <a:gd name="connsiteY4" fmla="*/ 2133291 h 2133291"/>
              <a:gd name="connsiteX5" fmla="*/ 0 w 7087501"/>
              <a:gd name="connsiteY5" fmla="*/ 2133291 h 2133291"/>
              <a:gd name="connsiteX6" fmla="*/ 0 w 7087501"/>
              <a:gd name="connsiteY6" fmla="*/ 1218891 h 2133291"/>
              <a:gd name="connsiteX7" fmla="*/ 4282949 w 7087501"/>
              <a:gd name="connsiteY7" fmla="*/ 1218891 h 2133291"/>
              <a:gd name="connsiteX8" fmla="*/ 4282949 w 7087501"/>
              <a:gd name="connsiteY8" fmla="*/ 914400 h 2133291"/>
              <a:gd name="connsiteX9" fmla="*/ 4100954 w 7087501"/>
              <a:gd name="connsiteY9" fmla="*/ 914400 h 2133291"/>
              <a:gd name="connsiteX10" fmla="*/ 4100954 w 7087501"/>
              <a:gd name="connsiteY10" fmla="*/ 0 h 2133291"/>
              <a:gd name="connsiteX0" fmla="*/ 4100954 w 4805464"/>
              <a:gd name="connsiteY0" fmla="*/ 0 h 2133291"/>
              <a:gd name="connsiteX1" fmla="*/ 4631293 w 4805464"/>
              <a:gd name="connsiteY1" fmla="*/ 914400 h 2133291"/>
              <a:gd name="connsiteX2" fmla="*/ 4805464 w 4805464"/>
              <a:gd name="connsiteY2" fmla="*/ 1218891 h 2133291"/>
              <a:gd name="connsiteX3" fmla="*/ 4805464 w 4805464"/>
              <a:gd name="connsiteY3" fmla="*/ 2133291 h 2133291"/>
              <a:gd name="connsiteX4" fmla="*/ 0 w 4805464"/>
              <a:gd name="connsiteY4" fmla="*/ 2133291 h 2133291"/>
              <a:gd name="connsiteX5" fmla="*/ 0 w 4805464"/>
              <a:gd name="connsiteY5" fmla="*/ 1218891 h 2133291"/>
              <a:gd name="connsiteX6" fmla="*/ 4282949 w 4805464"/>
              <a:gd name="connsiteY6" fmla="*/ 1218891 h 2133291"/>
              <a:gd name="connsiteX7" fmla="*/ 4282949 w 4805464"/>
              <a:gd name="connsiteY7" fmla="*/ 914400 h 2133291"/>
              <a:gd name="connsiteX8" fmla="*/ 4100954 w 4805464"/>
              <a:gd name="connsiteY8" fmla="*/ 914400 h 2133291"/>
              <a:gd name="connsiteX9" fmla="*/ 4100954 w 4805464"/>
              <a:gd name="connsiteY9" fmla="*/ 0 h 2133291"/>
              <a:gd name="connsiteX0" fmla="*/ 4100954 w 4805464"/>
              <a:gd name="connsiteY0" fmla="*/ 0 h 2133291"/>
              <a:gd name="connsiteX1" fmla="*/ 4805464 w 4805464"/>
              <a:gd name="connsiteY1" fmla="*/ 1218891 h 2133291"/>
              <a:gd name="connsiteX2" fmla="*/ 4805464 w 4805464"/>
              <a:gd name="connsiteY2" fmla="*/ 2133291 h 2133291"/>
              <a:gd name="connsiteX3" fmla="*/ 0 w 4805464"/>
              <a:gd name="connsiteY3" fmla="*/ 2133291 h 2133291"/>
              <a:gd name="connsiteX4" fmla="*/ 0 w 4805464"/>
              <a:gd name="connsiteY4" fmla="*/ 1218891 h 2133291"/>
              <a:gd name="connsiteX5" fmla="*/ 4282949 w 4805464"/>
              <a:gd name="connsiteY5" fmla="*/ 1218891 h 2133291"/>
              <a:gd name="connsiteX6" fmla="*/ 4282949 w 4805464"/>
              <a:gd name="connsiteY6" fmla="*/ 914400 h 2133291"/>
              <a:gd name="connsiteX7" fmla="*/ 4100954 w 4805464"/>
              <a:gd name="connsiteY7" fmla="*/ 914400 h 2133291"/>
              <a:gd name="connsiteX8" fmla="*/ 4100954 w 4805464"/>
              <a:gd name="connsiteY8" fmla="*/ 0 h 2133291"/>
              <a:gd name="connsiteX0" fmla="*/ 4100954 w 4805464"/>
              <a:gd name="connsiteY0" fmla="*/ 0 h 2133291"/>
              <a:gd name="connsiteX1" fmla="*/ 4805464 w 4805464"/>
              <a:gd name="connsiteY1" fmla="*/ 1218891 h 2133291"/>
              <a:gd name="connsiteX2" fmla="*/ 4805464 w 4805464"/>
              <a:gd name="connsiteY2" fmla="*/ 2133291 h 2133291"/>
              <a:gd name="connsiteX3" fmla="*/ 0 w 4805464"/>
              <a:gd name="connsiteY3" fmla="*/ 2133291 h 2133291"/>
              <a:gd name="connsiteX4" fmla="*/ 0 w 4805464"/>
              <a:gd name="connsiteY4" fmla="*/ 1218891 h 2133291"/>
              <a:gd name="connsiteX5" fmla="*/ 4282949 w 4805464"/>
              <a:gd name="connsiteY5" fmla="*/ 1218891 h 2133291"/>
              <a:gd name="connsiteX6" fmla="*/ 4100954 w 4805464"/>
              <a:gd name="connsiteY6" fmla="*/ 914400 h 2133291"/>
              <a:gd name="connsiteX7" fmla="*/ 4100954 w 4805464"/>
              <a:gd name="connsiteY7" fmla="*/ 0 h 2133291"/>
              <a:gd name="connsiteX0" fmla="*/ 4100954 w 4805464"/>
              <a:gd name="connsiteY0" fmla="*/ 0 h 2133291"/>
              <a:gd name="connsiteX1" fmla="*/ 4805464 w 4805464"/>
              <a:gd name="connsiteY1" fmla="*/ 1218891 h 2133291"/>
              <a:gd name="connsiteX2" fmla="*/ 4805464 w 4805464"/>
              <a:gd name="connsiteY2" fmla="*/ 2133291 h 2133291"/>
              <a:gd name="connsiteX3" fmla="*/ 0 w 4805464"/>
              <a:gd name="connsiteY3" fmla="*/ 2133291 h 2133291"/>
              <a:gd name="connsiteX4" fmla="*/ 4282949 w 4805464"/>
              <a:gd name="connsiteY4" fmla="*/ 1218891 h 2133291"/>
              <a:gd name="connsiteX5" fmla="*/ 4100954 w 4805464"/>
              <a:gd name="connsiteY5" fmla="*/ 914400 h 2133291"/>
              <a:gd name="connsiteX6" fmla="*/ 4100954 w 4805464"/>
              <a:gd name="connsiteY6" fmla="*/ 0 h 2133291"/>
              <a:gd name="connsiteX0" fmla="*/ 0 w 704510"/>
              <a:gd name="connsiteY0" fmla="*/ 0 h 2133291"/>
              <a:gd name="connsiteX1" fmla="*/ 704510 w 704510"/>
              <a:gd name="connsiteY1" fmla="*/ 1218891 h 2133291"/>
              <a:gd name="connsiteX2" fmla="*/ 704510 w 704510"/>
              <a:gd name="connsiteY2" fmla="*/ 2133291 h 2133291"/>
              <a:gd name="connsiteX3" fmla="*/ 181995 w 704510"/>
              <a:gd name="connsiteY3" fmla="*/ 1218891 h 2133291"/>
              <a:gd name="connsiteX4" fmla="*/ 0 w 704510"/>
              <a:gd name="connsiteY4" fmla="*/ 914400 h 2133291"/>
              <a:gd name="connsiteX5" fmla="*/ 0 w 704510"/>
              <a:gd name="connsiteY5" fmla="*/ 0 h 2133291"/>
              <a:gd name="connsiteX0" fmla="*/ 0 w 704510"/>
              <a:gd name="connsiteY0" fmla="*/ 0 h 2133291"/>
              <a:gd name="connsiteX1" fmla="*/ 704510 w 704510"/>
              <a:gd name="connsiteY1" fmla="*/ 1218891 h 2133291"/>
              <a:gd name="connsiteX2" fmla="*/ 704510 w 704510"/>
              <a:gd name="connsiteY2" fmla="*/ 2133291 h 2133291"/>
              <a:gd name="connsiteX3" fmla="*/ 0 w 704510"/>
              <a:gd name="connsiteY3" fmla="*/ 914400 h 2133291"/>
              <a:gd name="connsiteX4" fmla="*/ 0 w 704510"/>
              <a:gd name="connsiteY4" fmla="*/ 0 h 213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510" h="2133291">
                <a:moveTo>
                  <a:pt x="0" y="0"/>
                </a:moveTo>
                <a:lnTo>
                  <a:pt x="704510" y="1218891"/>
                </a:lnTo>
                <a:lnTo>
                  <a:pt x="704510" y="2133291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E50DD9A1-D163-FB45-99CF-16EAC54D8787}"/>
              </a:ext>
            </a:extLst>
          </p:cNvPr>
          <p:cNvSpPr/>
          <p:nvPr/>
        </p:nvSpPr>
        <p:spPr>
          <a:xfrm>
            <a:off x="5468183" y="4771869"/>
            <a:ext cx="1300696" cy="823349"/>
          </a:xfrm>
          <a:prstGeom prst="rect">
            <a:avLst/>
          </a:prstGeom>
          <a:solidFill>
            <a:srgbClr val="5FC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685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</a:t>
            </a:r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02B0E421-F496-2347-ABD2-FF14D638030B}"/>
              </a:ext>
            </a:extLst>
          </p:cNvPr>
          <p:cNvSpPr txBox="1"/>
          <p:nvPr/>
        </p:nvSpPr>
        <p:spPr>
          <a:xfrm>
            <a:off x="6857094" y="5077217"/>
            <a:ext cx="2194560" cy="36933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/>
              <a:t>SessionCheckerTime</a:t>
            </a:r>
            <a:endParaRPr lang="en-US" b="1" noProof="1"/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8D620040-D64C-FAAB-4859-3D759E006ABB}"/>
              </a:ext>
            </a:extLst>
          </p:cNvPr>
          <p:cNvSpPr txBox="1"/>
          <p:nvPr/>
        </p:nvSpPr>
        <p:spPr>
          <a:xfrm>
            <a:off x="7830452" y="3896865"/>
            <a:ext cx="2442404" cy="36933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/>
              <a:t>Verifica lo stato del task</a:t>
            </a:r>
            <a:endParaRPr lang="en-US" b="1" noProof="1"/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AB747752-DFC5-FEEA-D81D-09D1395E5B98}"/>
              </a:ext>
            </a:extLst>
          </p:cNvPr>
          <p:cNvSpPr txBox="1"/>
          <p:nvPr/>
        </p:nvSpPr>
        <p:spPr>
          <a:xfrm>
            <a:off x="8973727" y="2798172"/>
            <a:ext cx="2442404" cy="36933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/>
              <a:t>handleLimitExceeded</a:t>
            </a:r>
            <a:endParaRPr lang="en-US" b="1" noProof="1"/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BC46AF8A-A230-C093-B2AD-A41ED4A5FE99}"/>
              </a:ext>
            </a:extLst>
          </p:cNvPr>
          <p:cNvSpPr txBox="1"/>
          <p:nvPr/>
        </p:nvSpPr>
        <p:spPr>
          <a:xfrm>
            <a:off x="10072048" y="1559305"/>
            <a:ext cx="2442404" cy="64633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noProof="1"/>
              <a:t>Aggiornamento </a:t>
            </a:r>
          </a:p>
          <a:p>
            <a:pPr algn="just"/>
            <a:r>
              <a:rPr lang="en-US" b="1" noProof="1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956270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418667C-E371-C146-8675-36A22A3BDD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Introduzione </a:t>
            </a: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68E6592E-7CDE-9A7C-B27D-0FFEC31C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>
                <a:solidFill>
                  <a:srgbClr val="004C7F"/>
                </a:solidFill>
              </a:rPr>
              <a:t>Introduzione</a:t>
            </a:r>
            <a:br>
              <a:rPr lang="it-IT" sz="3600"/>
            </a:br>
            <a:endParaRPr lang="it-IT" sz="3600"/>
          </a:p>
        </p:txBody>
      </p:sp>
      <p:sp>
        <p:nvSpPr>
          <p:cNvPr id="10" name="Segnaposto contenuto 6">
            <a:extLst>
              <a:ext uri="{FF2B5EF4-FFF2-40B4-BE49-F238E27FC236}">
                <a16:creationId xmlns:a16="http://schemas.microsoft.com/office/drawing/2014/main" id="{0D5A6CD0-AEA8-83E7-60A3-2E563960D04F}"/>
              </a:ext>
            </a:extLst>
          </p:cNvPr>
          <p:cNvSpPr txBox="1">
            <a:spLocks noGrp="1"/>
          </p:cNvSpPr>
          <p:nvPr/>
        </p:nvSpPr>
        <p:spPr>
          <a:xfrm>
            <a:off x="699669" y="2405274"/>
            <a:ext cx="11566890" cy="33333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342900" marR="0" lvl="0" indent="-342900" algn="l" defTabSz="457200" rtl="0" fontAlgn="auto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lang="it-IT" sz="3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742950" marR="0" lvl="1" indent="-285750" algn="l" defTabSz="457200" rtl="0" fontAlgn="auto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Arial"/>
              <a:buChar char="–"/>
              <a:tabLst/>
              <a:defRPr lang="it-IT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4572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4572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/>
              <a:buChar char="–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4572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/>
              <a:buChar char="»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Aptos" panose="02110004020202020204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Aptos" panose="02110004020202020204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Aptos" panose="02110004020202020204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Aptos" panose="02110004020202020204"/>
              </a:defRPr>
            </a:lvl9pPr>
          </a:lstStyle>
          <a:p>
            <a:pPr marL="0" lvl="0" indent="0">
              <a:spcBef>
                <a:spcPts val="400"/>
              </a:spcBef>
              <a:buNone/>
            </a:pPr>
            <a:endParaRPr lang="it-IT" sz="2800">
              <a:ea typeface="Calibri"/>
              <a:cs typeface="Calibri"/>
            </a:endParaRPr>
          </a:p>
          <a:p>
            <a:pPr lvl="0">
              <a:lnSpc>
                <a:spcPct val="200000"/>
              </a:lnSpc>
              <a:spcBef>
                <a:spcPts val="400"/>
              </a:spcBef>
            </a:pPr>
            <a:r>
              <a:rPr lang="it-IT" sz="2500" b="1">
                <a:solidFill>
                  <a:srgbClr val="004C7F"/>
                </a:solidFill>
                <a:ea typeface="Calibri"/>
                <a:cs typeface="Calibri"/>
              </a:rPr>
              <a:t>Partecipazione Attiva</a:t>
            </a:r>
            <a:r>
              <a:rPr lang="it-IT" sz="2500">
                <a:ea typeface="Calibri"/>
                <a:cs typeface="Calibri"/>
              </a:rPr>
              <a:t>: Accesso quotidiano per monitorare e completare le attività</a:t>
            </a:r>
          </a:p>
          <a:p>
            <a:pPr lvl="0">
              <a:lnSpc>
                <a:spcPct val="200000"/>
              </a:lnSpc>
              <a:spcBef>
                <a:spcPts val="400"/>
              </a:spcBef>
            </a:pPr>
            <a:r>
              <a:rPr lang="it-IT" sz="2500" b="1">
                <a:solidFill>
                  <a:srgbClr val="004C7F"/>
                </a:solidFill>
                <a:ea typeface="Calibri"/>
                <a:cs typeface="Calibri"/>
              </a:rPr>
              <a:t>Customizzazione</a:t>
            </a:r>
            <a:r>
              <a:rPr lang="it-IT" sz="2500">
                <a:ea typeface="Calibri"/>
                <a:cs typeface="Calibri"/>
              </a:rPr>
              <a:t>: Ventaglio di strategie di gestione del calendario</a:t>
            </a:r>
          </a:p>
          <a:p>
            <a:pPr lvl="0">
              <a:lnSpc>
                <a:spcPct val="200000"/>
              </a:lnSpc>
              <a:spcBef>
                <a:spcPts val="400"/>
              </a:spcBef>
            </a:pPr>
            <a:r>
              <a:rPr lang="it-IT" sz="2500" b="1">
                <a:solidFill>
                  <a:srgbClr val="004C7F"/>
                </a:solidFill>
                <a:ea typeface="Calibri"/>
                <a:cs typeface="Calibri"/>
              </a:rPr>
              <a:t>Social Network</a:t>
            </a:r>
            <a:r>
              <a:rPr lang="it-IT" sz="2500">
                <a:ea typeface="Calibri"/>
                <a:cs typeface="Calibri"/>
              </a:rPr>
              <a:t>: Basato sulla collaborazione e le attività di gruppo</a:t>
            </a:r>
            <a:endParaRPr lang="it-IT" sz="2500" b="1">
              <a:ea typeface="Calibri"/>
              <a:cs typeface="Calibri"/>
            </a:endParaRPr>
          </a:p>
          <a:p>
            <a:pPr lvl="0">
              <a:spcBef>
                <a:spcPts val="400"/>
              </a:spcBef>
            </a:pPr>
            <a:endParaRPr lang="it-IT">
              <a:ea typeface="Calibri"/>
              <a:cs typeface="Calibri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58115F4-8A7C-CADD-B89D-1451EA1C017C}"/>
              </a:ext>
            </a:extLst>
          </p:cNvPr>
          <p:cNvSpPr txBox="1"/>
          <p:nvPr/>
        </p:nvSpPr>
        <p:spPr>
          <a:xfrm>
            <a:off x="775869" y="1812644"/>
            <a:ext cx="5235464" cy="952976"/>
          </a:xfrm>
          <a:prstGeom prst="roundRect">
            <a:avLst>
              <a:gd name="adj" fmla="val 11523"/>
            </a:avLst>
          </a:prstGeom>
          <a:solidFill>
            <a:schemeClr val="tx2">
              <a:lumMod val="40000"/>
              <a:lumOff val="60000"/>
              <a:alpha val="8000"/>
            </a:schemeClr>
          </a:solidFill>
          <a:ln cap="rnd">
            <a:solidFill>
              <a:schemeClr val="tx2">
                <a:lumMod val="20000"/>
                <a:lumOff val="80000"/>
              </a:schemeClr>
            </a:solidFill>
            <a:prstDash val="solid"/>
            <a:beve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sz="2600">
                <a:solidFill>
                  <a:srgbClr val="004C7F"/>
                </a:solidFill>
              </a:rPr>
              <a:t>EasyTask è progettata per la gestione</a:t>
            </a:r>
          </a:p>
          <a:p>
            <a:r>
              <a:rPr lang="it-IT" sz="2600">
                <a:solidFill>
                  <a:srgbClr val="004C7F"/>
                </a:solidFill>
              </a:rPr>
              <a:t>delle attività quotidiane degli utenti 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FFBC0D55-62A1-FE7B-079E-666915AF069F}"/>
              </a:ext>
            </a:extLst>
          </p:cNvPr>
          <p:cNvSpPr/>
          <p:nvPr/>
        </p:nvSpPr>
        <p:spPr>
          <a:xfrm>
            <a:off x="6559314" y="1752863"/>
            <a:ext cx="1072800" cy="107253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8222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0C216708-07E1-5718-A449-7F51B114E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9" y="1313433"/>
            <a:ext cx="8558212" cy="5206597"/>
          </a:xfrm>
          <a:prstGeom prst="rect">
            <a:avLst/>
          </a:prstGeom>
        </p:spPr>
      </p:pic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22FD975-3C2A-D3CD-DFC2-86F461269C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Dettagli Implementativi</a:t>
            </a:r>
          </a:p>
          <a:p>
            <a:endParaRPr lang="it-IT"/>
          </a:p>
        </p:txBody>
      </p:sp>
      <p:sp>
        <p:nvSpPr>
          <p:cNvPr id="5" name="Titolo 3">
            <a:extLst>
              <a:ext uri="{FF2B5EF4-FFF2-40B4-BE49-F238E27FC236}">
                <a16:creationId xmlns:a16="http://schemas.microsoft.com/office/drawing/2014/main" id="{D98120AF-C251-A3DA-36B9-E1350ACC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88" y="957263"/>
            <a:ext cx="8793162" cy="855662"/>
          </a:xfrm>
        </p:spPr>
        <p:txBody>
          <a:bodyPr/>
          <a:lstStyle/>
          <a:p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SessionCheckerTime</a:t>
            </a:r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405D0444-52D1-EE6B-64AD-9B2F47EA671A}"/>
                  </a:ext>
                </a:extLst>
              </p14:cNvPr>
              <p14:cNvContentPartPr/>
              <p14:nvPr/>
            </p14:nvContentPartPr>
            <p14:xfrm>
              <a:off x="1574520" y="3568320"/>
              <a:ext cx="4388040" cy="72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405D0444-52D1-EE6B-64AD-9B2F47EA67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0880" y="3352320"/>
                <a:ext cx="44956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48398A88-0870-236F-01DB-A148FF889A42}"/>
                  </a:ext>
                </a:extLst>
              </p14:cNvPr>
              <p14:cNvContentPartPr/>
              <p14:nvPr/>
            </p14:nvContentPartPr>
            <p14:xfrm>
              <a:off x="2114160" y="3708000"/>
              <a:ext cx="3283560" cy="72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48398A88-0870-236F-01DB-A148FF889A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0160" y="3492000"/>
                <a:ext cx="33912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E576873F-0974-16AB-DCFC-F4282FF4A426}"/>
                  </a:ext>
                </a:extLst>
              </p14:cNvPr>
              <p14:cNvContentPartPr/>
              <p14:nvPr/>
            </p14:nvContentPartPr>
            <p14:xfrm>
              <a:off x="2088960" y="3835440"/>
              <a:ext cx="698760" cy="1944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E576873F-0974-16AB-DCFC-F4282FF4A4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34960" y="3727440"/>
                <a:ext cx="8064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3DF52157-92BC-DB70-8911-C3641C07CA77}"/>
                  </a:ext>
                </a:extLst>
              </p14:cNvPr>
              <p14:cNvContentPartPr/>
              <p14:nvPr/>
            </p14:nvContentPartPr>
            <p14:xfrm>
              <a:off x="1879440" y="4584240"/>
              <a:ext cx="7550640" cy="684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3DF52157-92BC-DB70-8911-C3641C07CA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25440" y="4476600"/>
                <a:ext cx="7658280" cy="22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5933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A987C618-C7E1-9ED4-9C51-E7FCDABF2B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Dettagli Implementativi</a:t>
            </a:r>
          </a:p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60F246C-3B8D-AB41-76D9-BD6D93C804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5868" y="1822125"/>
            <a:ext cx="11171844" cy="4470050"/>
          </a:xfrm>
        </p:spPr>
        <p:txBody>
          <a:bodyPr/>
          <a:lstStyle/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b="1"/>
              <a:t>JAX-RS</a:t>
            </a:r>
            <a:r>
              <a:rPr lang="it-IT"/>
              <a:t> gestisce la comunicazione </a:t>
            </a:r>
            <a:r>
              <a:rPr lang="it-IT" b="1"/>
              <a:t>frontend-backend</a:t>
            </a:r>
            <a:r>
              <a:rPr lang="it-IT"/>
              <a:t> con operazioni CRUD su entità.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/>
              <a:t>Gli endpoint sono classi annotate con </a:t>
            </a:r>
            <a:r>
              <a:rPr lang="it-IT" sz="2000">
                <a:solidFill>
                  <a:srgbClr val="9E880D"/>
                </a:solidFill>
                <a:latin typeface="JetBrains Mono"/>
              </a:rPr>
              <a:t>@Path</a:t>
            </a:r>
            <a:r>
              <a:rPr lang="it-IT"/>
              <a:t>, per definire il percorso di base 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/>
              <a:t>Gli endpoint sono tutti annotati con </a:t>
            </a:r>
            <a:r>
              <a:rPr lang="it-IT" sz="2000">
                <a:solidFill>
                  <a:srgbClr val="9E880D"/>
                </a:solidFill>
                <a:latin typeface="JetBrains Mono"/>
              </a:rPr>
              <a:t>@RequestScoped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/>
              <a:t>Gli endpoint sono tutti annotati con </a:t>
            </a:r>
            <a:r>
              <a:rPr kumimoji="0" lang="it-IT" altLang="it-IT" sz="20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@Produces</a:t>
            </a:r>
            <a:r>
              <a:rPr kumimoji="0" lang="it-IT" altLang="it-IT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it-IT" altLang="it-IT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MediaType</a:t>
            </a:r>
            <a:r>
              <a:rPr kumimoji="0" lang="it-IT" altLang="it-IT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it-IT" altLang="it-IT" sz="20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APPLICATION_JSON</a:t>
            </a:r>
            <a:r>
              <a:rPr kumimoji="0" lang="it-IT" altLang="it-IT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r>
              <a:rPr kumimoji="0" lang="it-IT" altLang="it-IT" sz="18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e </a:t>
            </a:r>
            <a:r>
              <a:rPr kumimoji="0" lang="it-IT" altLang="it-IT" sz="20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@Consumes</a:t>
            </a:r>
            <a:r>
              <a:rPr kumimoji="0" lang="it-IT" altLang="it-IT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it-IT" altLang="it-IT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MediaType</a:t>
            </a:r>
            <a:r>
              <a:rPr kumimoji="0" lang="it-IT" altLang="it-IT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it-IT" altLang="it-IT" sz="20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APPLICATION_JSON</a:t>
            </a:r>
            <a:r>
              <a:rPr kumimoji="0" lang="it-IT" altLang="it-IT" sz="2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lang="it-IT"/>
          </a:p>
          <a:p>
            <a:pPr marL="293688" indent="-285750">
              <a:buFont typeface="Arial" panose="020B0604020202020204" pitchFamily="34" charset="0"/>
              <a:buChar char="•"/>
            </a:pPr>
            <a:r>
              <a:rPr lang="it-IT"/>
              <a:t>Le risposte sono incapsulate in </a:t>
            </a:r>
            <a:r>
              <a:rPr lang="it-IT" b="1"/>
              <a:t>Response</a:t>
            </a:r>
            <a:r>
              <a:rPr lang="it-IT"/>
              <a:t>, con codici di stato come:</a:t>
            </a:r>
          </a:p>
          <a:p>
            <a:pPr marL="971516" lvl="1" indent="-285750">
              <a:buFont typeface="Arial" panose="020B0604020202020204" pitchFamily="34" charset="0"/>
              <a:buChar char="•"/>
            </a:pPr>
            <a:r>
              <a:rPr lang="it-IT"/>
              <a:t>200 OK</a:t>
            </a:r>
          </a:p>
          <a:p>
            <a:pPr marL="971516" lvl="1" indent="-285750">
              <a:buFont typeface="Arial" panose="020B0604020202020204" pitchFamily="34" charset="0"/>
              <a:buChar char="•"/>
            </a:pPr>
            <a:r>
              <a:rPr lang="it-IT"/>
              <a:t>201 Create</a:t>
            </a:r>
          </a:p>
          <a:p>
            <a:pPr marL="971516" lvl="1" indent="-285750">
              <a:buFont typeface="Arial" panose="020B0604020202020204" pitchFamily="34" charset="0"/>
              <a:buChar char="•"/>
            </a:pPr>
            <a:r>
              <a:rPr lang="it-IT"/>
              <a:t>404 Not Found</a:t>
            </a:r>
          </a:p>
          <a:p>
            <a:pPr marL="971516" lvl="1" indent="-285750">
              <a:buFont typeface="Arial" panose="020B0604020202020204" pitchFamily="34" charset="0"/>
              <a:buChar char="•"/>
            </a:pPr>
            <a:r>
              <a:rPr lang="it-IT"/>
              <a:t>500 Internal Server Error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A2D897FD-E888-5DC7-BC69-146E6A379F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6288" y="957263"/>
            <a:ext cx="879316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36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Endpoints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5945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E82A6AC-8F55-EA08-58CE-570D4B46CD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Dettagli Implementativi</a:t>
            </a:r>
          </a:p>
          <a:p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DC9EE5C4-D1CE-F0EF-0726-A820610CF0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6288" y="957263"/>
            <a:ext cx="879316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36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Endpoints</a:t>
            </a:r>
            <a:endParaRPr lang="it-IT"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7B5594B8-3E16-84B5-53C2-9F34E9529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100765"/>
              </p:ext>
            </p:extLst>
          </p:nvPr>
        </p:nvGraphicFramePr>
        <p:xfrm>
          <a:off x="328776" y="1930400"/>
          <a:ext cx="4162542" cy="323596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081271">
                  <a:extLst>
                    <a:ext uri="{9D8B030D-6E8A-4147-A177-3AD203B41FA5}">
                      <a16:colId xmlns:a16="http://schemas.microsoft.com/office/drawing/2014/main" val="2511200195"/>
                    </a:ext>
                  </a:extLst>
                </a:gridCol>
                <a:gridCol w="2081271">
                  <a:extLst>
                    <a:ext uri="{9D8B030D-6E8A-4147-A177-3AD203B41FA5}">
                      <a16:colId xmlns:a16="http://schemas.microsoft.com/office/drawing/2014/main" val="16405376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Annotazioni Metodi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7E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3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85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@Get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Recupera dati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187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@Delete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Elimina dati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869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@Post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Crea nuovi dati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12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@Put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Aggiorna dati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09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@Path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Percorso specifico del metodo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768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@PathParam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Parametro nel percorso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42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@QueryParam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parametro  passato nella </a:t>
                      </a:r>
                      <a:r>
                        <a:rPr lang="it-IT" sz="1300" b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query string</a:t>
                      </a:r>
                      <a:endParaRPr lang="it-IT" sz="1300" b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870334"/>
                  </a:ext>
                </a:extLst>
              </a:tr>
            </a:tbl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29641B06-80D4-169E-B959-F000B94CB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402" y="438268"/>
            <a:ext cx="7234033" cy="55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6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B374F-0DF7-9D70-3DC1-97234B7A3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D4CD5969-84C6-330C-2CA7-982B60E1A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68" y="2357395"/>
            <a:ext cx="5954732" cy="795080"/>
          </a:xfrm>
        </p:spPr>
        <p:txBody>
          <a:bodyPr>
            <a:noAutofit/>
          </a:bodyPr>
          <a:lstStyle/>
          <a:p>
            <a:r>
              <a:rPr lang="it-IT" b="1"/>
              <a:t>Registrazione &amp;</a:t>
            </a:r>
            <a:br>
              <a:rPr lang="it-IT" b="1"/>
            </a:br>
            <a:r>
              <a:rPr lang="it-IT" b="1"/>
              <a:t>Autenticazione</a:t>
            </a:r>
          </a:p>
        </p:txBody>
      </p:sp>
    </p:spTree>
    <p:extLst>
      <p:ext uri="{BB962C8B-B14F-4D97-AF65-F5344CB8AC3E}">
        <p14:creationId xmlns:p14="http://schemas.microsoft.com/office/powerpoint/2010/main" val="411640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4F051CE-F08C-AAF6-6EB7-1D06A527E1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Registrazione &amp; Autenticazione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66A1119B-9F00-36A2-DBD8-05CA969A4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>
                <a:solidFill>
                  <a:srgbClr val="004C7F"/>
                </a:solidFill>
                <a:cs typeface="+mn-cs"/>
              </a:rPr>
              <a:t>Registrazione</a:t>
            </a:r>
            <a:b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</a:br>
            <a:endParaRPr lang="it-IT"/>
          </a:p>
        </p:txBody>
      </p:sp>
      <p:grpSp>
        <p:nvGrpSpPr>
          <p:cNvPr id="62" name="Group 19">
            <a:extLst>
              <a:ext uri="{FF2B5EF4-FFF2-40B4-BE49-F238E27FC236}">
                <a16:creationId xmlns:a16="http://schemas.microsoft.com/office/drawing/2014/main" id="{CAB7037B-810E-42DC-BDF7-F2DC3B860917}"/>
              </a:ext>
            </a:extLst>
          </p:cNvPr>
          <p:cNvGrpSpPr/>
          <p:nvPr/>
        </p:nvGrpSpPr>
        <p:grpSpPr>
          <a:xfrm>
            <a:off x="2905704" y="2597187"/>
            <a:ext cx="2955641" cy="1537855"/>
            <a:chOff x="580251" y="1553926"/>
            <a:chExt cx="3940855" cy="2050473"/>
          </a:xfrm>
        </p:grpSpPr>
        <p:cxnSp>
          <p:nvCxnSpPr>
            <p:cNvPr id="116" name="Straight Connector 38">
              <a:extLst>
                <a:ext uri="{FF2B5EF4-FFF2-40B4-BE49-F238E27FC236}">
                  <a16:creationId xmlns:a16="http://schemas.microsoft.com/office/drawing/2014/main" id="{1D5BA4BF-703E-4AAE-8103-37413B506D5C}"/>
                </a:ext>
              </a:extLst>
            </p:cNvPr>
            <p:cNvCxnSpPr/>
            <p:nvPr/>
          </p:nvCxnSpPr>
          <p:spPr>
            <a:xfrm flipH="1" flipV="1">
              <a:off x="2470633" y="1553926"/>
              <a:ext cx="2050473" cy="2050473"/>
            </a:xfrm>
            <a:prstGeom prst="line">
              <a:avLst/>
            </a:prstGeom>
            <a:noFill/>
            <a:ln w="6350" cap="flat" cmpd="sng" algn="ctr">
              <a:solidFill>
                <a:srgbClr val="3A5C84"/>
              </a:solidFill>
              <a:prstDash val="solid"/>
              <a:miter lim="800000"/>
            </a:ln>
            <a:effectLst/>
          </p:spPr>
        </p:cxnSp>
        <p:cxnSp>
          <p:nvCxnSpPr>
            <p:cNvPr id="117" name="Straight Connector 12">
              <a:extLst>
                <a:ext uri="{FF2B5EF4-FFF2-40B4-BE49-F238E27FC236}">
                  <a16:creationId xmlns:a16="http://schemas.microsoft.com/office/drawing/2014/main" id="{57F561CF-5BB4-4BEF-AD48-A900D5AC9C4D}"/>
                </a:ext>
              </a:extLst>
            </p:cNvPr>
            <p:cNvCxnSpPr>
              <a:cxnSpLocks/>
            </p:cNvCxnSpPr>
            <p:nvPr/>
          </p:nvCxnSpPr>
          <p:spPr>
            <a:xfrm>
              <a:off x="1299294" y="2526213"/>
              <a:ext cx="2077164" cy="0"/>
            </a:xfrm>
            <a:prstGeom prst="line">
              <a:avLst/>
            </a:prstGeom>
            <a:noFill/>
            <a:ln w="6350" cap="flat" cmpd="sng" algn="ctr">
              <a:solidFill>
                <a:srgbClr val="3A5C84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118" name="Straight Connector 84">
              <a:extLst>
                <a:ext uri="{FF2B5EF4-FFF2-40B4-BE49-F238E27FC236}">
                  <a16:creationId xmlns:a16="http://schemas.microsoft.com/office/drawing/2014/main" id="{FEC0AB94-3FF7-45F4-A1B3-3D7702ECDCC1}"/>
                </a:ext>
              </a:extLst>
            </p:cNvPr>
            <p:cNvCxnSpPr>
              <a:cxnSpLocks/>
            </p:cNvCxnSpPr>
            <p:nvPr/>
          </p:nvCxnSpPr>
          <p:spPr>
            <a:xfrm>
              <a:off x="580251" y="2957344"/>
              <a:ext cx="3285797" cy="0"/>
            </a:xfrm>
            <a:prstGeom prst="line">
              <a:avLst/>
            </a:prstGeom>
            <a:noFill/>
            <a:ln w="6350" cap="flat" cmpd="sng" algn="ctr">
              <a:solidFill>
                <a:srgbClr val="3A5C84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124" name="Straight Connector 84">
              <a:extLst>
                <a:ext uri="{FF2B5EF4-FFF2-40B4-BE49-F238E27FC236}">
                  <a16:creationId xmlns:a16="http://schemas.microsoft.com/office/drawing/2014/main" id="{E5AF1655-172B-FB1F-10C4-0C9B36B5ABE0}"/>
                </a:ext>
              </a:extLst>
            </p:cNvPr>
            <p:cNvCxnSpPr>
              <a:cxnSpLocks/>
            </p:cNvCxnSpPr>
            <p:nvPr/>
          </p:nvCxnSpPr>
          <p:spPr>
            <a:xfrm>
              <a:off x="580251" y="3375698"/>
              <a:ext cx="3722199" cy="0"/>
            </a:xfrm>
            <a:prstGeom prst="line">
              <a:avLst/>
            </a:prstGeom>
            <a:noFill/>
            <a:ln w="6350" cap="flat" cmpd="sng" algn="ctr">
              <a:solidFill>
                <a:srgbClr val="3A5C84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63" name="Group 20">
            <a:extLst>
              <a:ext uri="{FF2B5EF4-FFF2-40B4-BE49-F238E27FC236}">
                <a16:creationId xmlns:a16="http://schemas.microsoft.com/office/drawing/2014/main" id="{F0C3C272-1916-42BB-BB5E-38C500D53111}"/>
              </a:ext>
            </a:extLst>
          </p:cNvPr>
          <p:cNvGrpSpPr/>
          <p:nvPr/>
        </p:nvGrpSpPr>
        <p:grpSpPr>
          <a:xfrm>
            <a:off x="6212949" y="2597187"/>
            <a:ext cx="2252833" cy="1537855"/>
            <a:chOff x="4188994" y="1553926"/>
            <a:chExt cx="3003777" cy="2050473"/>
          </a:xfrm>
        </p:grpSpPr>
        <p:cxnSp>
          <p:nvCxnSpPr>
            <p:cNvPr id="113" name="Straight Connector 37">
              <a:extLst>
                <a:ext uri="{FF2B5EF4-FFF2-40B4-BE49-F238E27FC236}">
                  <a16:creationId xmlns:a16="http://schemas.microsoft.com/office/drawing/2014/main" id="{E2EAA065-8DAA-40D5-813E-5204CC8A36C7}"/>
                </a:ext>
              </a:extLst>
            </p:cNvPr>
            <p:cNvCxnSpPr/>
            <p:nvPr/>
          </p:nvCxnSpPr>
          <p:spPr>
            <a:xfrm flipH="1" flipV="1">
              <a:off x="5142298" y="1553926"/>
              <a:ext cx="2050473" cy="2050473"/>
            </a:xfrm>
            <a:prstGeom prst="line">
              <a:avLst/>
            </a:prstGeom>
            <a:noFill/>
            <a:ln w="6350" cap="flat" cmpd="sng" algn="ctr">
              <a:solidFill>
                <a:srgbClr val="F7931F"/>
              </a:solidFill>
              <a:prstDash val="solid"/>
              <a:miter lim="800000"/>
            </a:ln>
            <a:effectLst/>
          </p:spPr>
        </p:cxnSp>
        <p:cxnSp>
          <p:nvCxnSpPr>
            <p:cNvPr id="114" name="Straight Connector 88">
              <a:extLst>
                <a:ext uri="{FF2B5EF4-FFF2-40B4-BE49-F238E27FC236}">
                  <a16:creationId xmlns:a16="http://schemas.microsoft.com/office/drawing/2014/main" id="{9DF29A0A-090B-4595-A78B-3D2E50297D78}"/>
                </a:ext>
              </a:extLst>
            </p:cNvPr>
            <p:cNvCxnSpPr>
              <a:cxnSpLocks/>
            </p:cNvCxnSpPr>
            <p:nvPr/>
          </p:nvCxnSpPr>
          <p:spPr>
            <a:xfrm>
              <a:off x="4188994" y="2957344"/>
              <a:ext cx="2267422" cy="14077"/>
            </a:xfrm>
            <a:prstGeom prst="line">
              <a:avLst/>
            </a:prstGeom>
            <a:noFill/>
            <a:ln w="6350" cap="flat" cmpd="sng" algn="ctr">
              <a:solidFill>
                <a:srgbClr val="F7931F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65" name="Group 18">
            <a:extLst>
              <a:ext uri="{FF2B5EF4-FFF2-40B4-BE49-F238E27FC236}">
                <a16:creationId xmlns:a16="http://schemas.microsoft.com/office/drawing/2014/main" id="{22482E1E-38E4-40A2-9860-2321659EC0E6}"/>
              </a:ext>
            </a:extLst>
          </p:cNvPr>
          <p:cNvGrpSpPr/>
          <p:nvPr/>
        </p:nvGrpSpPr>
        <p:grpSpPr>
          <a:xfrm>
            <a:off x="3202185" y="4130896"/>
            <a:ext cx="3672028" cy="1744416"/>
            <a:chOff x="959792" y="3604399"/>
            <a:chExt cx="4896038" cy="2325888"/>
          </a:xfrm>
        </p:grpSpPr>
        <p:cxnSp>
          <p:nvCxnSpPr>
            <p:cNvPr id="107" name="Straight Connector 39">
              <a:extLst>
                <a:ext uri="{FF2B5EF4-FFF2-40B4-BE49-F238E27FC236}">
                  <a16:creationId xmlns:a16="http://schemas.microsoft.com/office/drawing/2014/main" id="{818D0C6B-F324-4A55-86D2-F3776A3F2C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9095" y="3604399"/>
              <a:ext cx="2366735" cy="2325888"/>
            </a:xfrm>
            <a:prstGeom prst="line">
              <a:avLst/>
            </a:prstGeom>
            <a:noFill/>
            <a:ln w="6350" cap="flat" cmpd="sng" algn="ctr">
              <a:solidFill>
                <a:srgbClr val="4CC1EF"/>
              </a:solidFill>
              <a:prstDash val="solid"/>
              <a:miter lim="800000"/>
            </a:ln>
            <a:effectLst/>
          </p:spPr>
        </p:cxnSp>
        <p:cxnSp>
          <p:nvCxnSpPr>
            <p:cNvPr id="108" name="Straight Connector 98">
              <a:extLst>
                <a:ext uri="{FF2B5EF4-FFF2-40B4-BE49-F238E27FC236}">
                  <a16:creationId xmlns:a16="http://schemas.microsoft.com/office/drawing/2014/main" id="{B5D4A8AD-2C0B-44EA-BAAC-F076D32FD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6680" y="4558887"/>
              <a:ext cx="2077164" cy="0"/>
            </a:xfrm>
            <a:prstGeom prst="line">
              <a:avLst/>
            </a:prstGeom>
            <a:noFill/>
            <a:ln w="6350" cap="flat" cmpd="sng" algn="ctr">
              <a:solidFill>
                <a:srgbClr val="4CC1EF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109" name="Straight Connector 99">
              <a:extLst>
                <a:ext uri="{FF2B5EF4-FFF2-40B4-BE49-F238E27FC236}">
                  <a16:creationId xmlns:a16="http://schemas.microsoft.com/office/drawing/2014/main" id="{DBA176C7-6EA3-4676-AFEB-A10654EFEE16}"/>
                </a:ext>
              </a:extLst>
            </p:cNvPr>
            <p:cNvCxnSpPr>
              <a:cxnSpLocks/>
            </p:cNvCxnSpPr>
            <p:nvPr/>
          </p:nvCxnSpPr>
          <p:spPr>
            <a:xfrm>
              <a:off x="2953692" y="4116002"/>
              <a:ext cx="2387754" cy="0"/>
            </a:xfrm>
            <a:prstGeom prst="line">
              <a:avLst/>
            </a:prstGeom>
            <a:noFill/>
            <a:ln w="6350" cap="flat" cmpd="sng" algn="ctr">
              <a:solidFill>
                <a:srgbClr val="4CC1EF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133" name="Straight Connector 98">
              <a:extLst>
                <a:ext uri="{FF2B5EF4-FFF2-40B4-BE49-F238E27FC236}">
                  <a16:creationId xmlns:a16="http://schemas.microsoft.com/office/drawing/2014/main" id="{CF097CC7-42C2-6C2B-3659-951EDC86FE7D}"/>
                </a:ext>
              </a:extLst>
            </p:cNvPr>
            <p:cNvCxnSpPr>
              <a:cxnSpLocks/>
            </p:cNvCxnSpPr>
            <p:nvPr/>
          </p:nvCxnSpPr>
          <p:spPr>
            <a:xfrm>
              <a:off x="2071456" y="4969898"/>
              <a:ext cx="2373527" cy="0"/>
            </a:xfrm>
            <a:prstGeom prst="line">
              <a:avLst/>
            </a:prstGeom>
            <a:noFill/>
            <a:ln w="6350" cap="flat" cmpd="sng" algn="ctr">
              <a:solidFill>
                <a:srgbClr val="4CC1EF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136" name="Straight Connector 98">
              <a:extLst>
                <a:ext uri="{FF2B5EF4-FFF2-40B4-BE49-F238E27FC236}">
                  <a16:creationId xmlns:a16="http://schemas.microsoft.com/office/drawing/2014/main" id="{59E1DD27-F68E-E95D-4F0C-134873ED04FB}"/>
                </a:ext>
              </a:extLst>
            </p:cNvPr>
            <p:cNvCxnSpPr>
              <a:cxnSpLocks/>
            </p:cNvCxnSpPr>
            <p:nvPr/>
          </p:nvCxnSpPr>
          <p:spPr>
            <a:xfrm>
              <a:off x="959792" y="5409118"/>
              <a:ext cx="3061191" cy="0"/>
            </a:xfrm>
            <a:prstGeom prst="line">
              <a:avLst/>
            </a:prstGeom>
            <a:noFill/>
            <a:ln w="6350" cap="flat" cmpd="sng" algn="ctr">
              <a:solidFill>
                <a:srgbClr val="4CC1EF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67" name="Rectangle 16">
            <a:extLst>
              <a:ext uri="{FF2B5EF4-FFF2-40B4-BE49-F238E27FC236}">
                <a16:creationId xmlns:a16="http://schemas.microsoft.com/office/drawing/2014/main" id="{16FC26EE-08E7-40E4-8819-77374B2DDA63}"/>
              </a:ext>
            </a:extLst>
          </p:cNvPr>
          <p:cNvSpPr/>
          <p:nvPr/>
        </p:nvSpPr>
        <p:spPr>
          <a:xfrm>
            <a:off x="3381836" y="3072486"/>
            <a:ext cx="1475084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1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Riceve la richiesta JSON</a:t>
            </a:r>
            <a:endParaRPr kumimoji="0" lang="en-US" sz="1050" b="0" i="0" u="none" strike="noStrike" kern="120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100">
            <a:extLst>
              <a:ext uri="{FF2B5EF4-FFF2-40B4-BE49-F238E27FC236}">
                <a16:creationId xmlns:a16="http://schemas.microsoft.com/office/drawing/2014/main" id="{319ECD35-80FC-450C-8049-EC31032772F1}"/>
              </a:ext>
            </a:extLst>
          </p:cNvPr>
          <p:cNvSpPr/>
          <p:nvPr/>
        </p:nvSpPr>
        <p:spPr>
          <a:xfrm>
            <a:off x="2865700" y="3376791"/>
            <a:ext cx="2348720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050" b="0" i="0" u="none" strike="noStrike" kern="1200" cap="none" spc="0" normalizeH="0" baseline="0" noProof="1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Restituisce 201 se la registrazione è OK </a:t>
            </a:r>
          </a:p>
        </p:txBody>
      </p:sp>
      <p:sp>
        <p:nvSpPr>
          <p:cNvPr id="69" name="Rectangle 101">
            <a:extLst>
              <a:ext uri="{FF2B5EF4-FFF2-40B4-BE49-F238E27FC236}">
                <a16:creationId xmlns:a16="http://schemas.microsoft.com/office/drawing/2014/main" id="{1F497112-FFDF-4157-B38D-F4D7A4A1692E}"/>
              </a:ext>
            </a:extLst>
          </p:cNvPr>
          <p:cNvSpPr/>
          <p:nvPr/>
        </p:nvSpPr>
        <p:spPr>
          <a:xfrm>
            <a:off x="5699263" y="3087188"/>
            <a:ext cx="1760993" cy="5770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050" b="0" i="0" u="none" strike="noStrike" kern="120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Accede al db per verificare/eseguire il salvataggio</a:t>
            </a:r>
            <a:endParaRPr kumimoji="0" lang="en-US" sz="1050" b="0" i="0" u="none" strike="noStrike" kern="120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Arrow: Right 2">
            <a:extLst>
              <a:ext uri="{FF2B5EF4-FFF2-40B4-BE49-F238E27FC236}">
                <a16:creationId xmlns:a16="http://schemas.microsoft.com/office/drawing/2014/main" id="{E0C428D7-9A25-4EB3-82B9-0D0031F4CE31}"/>
              </a:ext>
            </a:extLst>
          </p:cNvPr>
          <p:cNvSpPr/>
          <p:nvPr/>
        </p:nvSpPr>
        <p:spPr>
          <a:xfrm>
            <a:off x="3371190" y="3429571"/>
            <a:ext cx="6576455" cy="1417191"/>
          </a:xfrm>
          <a:prstGeom prst="rightArrow">
            <a:avLst>
              <a:gd name="adj1" fmla="val 1724"/>
              <a:gd name="adj2" fmla="val 50000"/>
            </a:avLst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1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105">
            <a:extLst>
              <a:ext uri="{FF2B5EF4-FFF2-40B4-BE49-F238E27FC236}">
                <a16:creationId xmlns:a16="http://schemas.microsoft.com/office/drawing/2014/main" id="{35DEDA65-2707-4164-851C-A98CA0C78BA2}"/>
              </a:ext>
            </a:extLst>
          </p:cNvPr>
          <p:cNvSpPr/>
          <p:nvPr/>
        </p:nvSpPr>
        <p:spPr>
          <a:xfrm>
            <a:off x="4601936" y="4282149"/>
            <a:ext cx="2015296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050" b="0" i="0" u="none" strike="noStrike" kern="1200" cap="none" spc="0" normalizeH="0" baseline="0" noProof="1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Controlla se il nome utente esiste</a:t>
            </a:r>
            <a:endParaRPr kumimoji="0" lang="en-US" sz="1050" b="0" i="0" u="none" strike="noStrike" kern="1200" cap="none" spc="0" normalizeH="0" baseline="0" noProof="1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107">
            <a:extLst>
              <a:ext uri="{FF2B5EF4-FFF2-40B4-BE49-F238E27FC236}">
                <a16:creationId xmlns:a16="http://schemas.microsoft.com/office/drawing/2014/main" id="{8BDF85D1-CD56-4638-B5C2-BA88156204A5}"/>
              </a:ext>
            </a:extLst>
          </p:cNvPr>
          <p:cNvSpPr/>
          <p:nvPr/>
        </p:nvSpPr>
        <p:spPr>
          <a:xfrm>
            <a:off x="4511352" y="4599337"/>
            <a:ext cx="1778052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1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Cifra la password con BCrypt </a:t>
            </a:r>
          </a:p>
        </p:txBody>
      </p:sp>
      <p:grpSp>
        <p:nvGrpSpPr>
          <p:cNvPr id="79" name="Group 27">
            <a:extLst>
              <a:ext uri="{FF2B5EF4-FFF2-40B4-BE49-F238E27FC236}">
                <a16:creationId xmlns:a16="http://schemas.microsoft.com/office/drawing/2014/main" id="{0F86CDED-0393-4C36-87B5-D02EF5C9A821}"/>
              </a:ext>
            </a:extLst>
          </p:cNvPr>
          <p:cNvGrpSpPr/>
          <p:nvPr/>
        </p:nvGrpSpPr>
        <p:grpSpPr>
          <a:xfrm>
            <a:off x="2841627" y="2595523"/>
            <a:ext cx="1893343" cy="413975"/>
            <a:chOff x="494816" y="1551708"/>
            <a:chExt cx="2524457" cy="551966"/>
          </a:xfrm>
        </p:grpSpPr>
        <p:grpSp>
          <p:nvGrpSpPr>
            <p:cNvPr id="100" name="Group 9">
              <a:extLst>
                <a:ext uri="{FF2B5EF4-FFF2-40B4-BE49-F238E27FC236}">
                  <a16:creationId xmlns:a16="http://schemas.microsoft.com/office/drawing/2014/main" id="{B4644F7F-CFF3-41A7-8CCE-8D55C6EC45AA}"/>
                </a:ext>
              </a:extLst>
            </p:cNvPr>
            <p:cNvGrpSpPr/>
            <p:nvPr/>
          </p:nvGrpSpPr>
          <p:grpSpPr>
            <a:xfrm>
              <a:off x="494816" y="1551709"/>
              <a:ext cx="2524457" cy="551965"/>
              <a:chOff x="32998" y="1551709"/>
              <a:chExt cx="2524457" cy="551965"/>
            </a:xfrm>
          </p:grpSpPr>
          <p:sp>
            <p:nvSpPr>
              <p:cNvPr id="102" name="Rectangle 7">
                <a:extLst>
                  <a:ext uri="{FF2B5EF4-FFF2-40B4-BE49-F238E27FC236}">
                    <a16:creationId xmlns:a16="http://schemas.microsoft.com/office/drawing/2014/main" id="{044A306F-3D96-4998-B45D-548E79030B6A}"/>
                  </a:ext>
                </a:extLst>
              </p:cNvPr>
              <p:cNvSpPr/>
              <p:nvPr/>
            </p:nvSpPr>
            <p:spPr>
              <a:xfrm>
                <a:off x="32998" y="1551709"/>
                <a:ext cx="1975819" cy="551965"/>
              </a:xfrm>
              <a:prstGeom prst="rect">
                <a:avLst/>
              </a:prstGeom>
              <a:solidFill>
                <a:srgbClr val="3A5C8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400" b="1"/>
                  <a:t> RegisterEndpoint</a:t>
                </a:r>
                <a:r>
                  <a:rPr lang="it-IT" sz="1400"/>
                  <a:t> </a:t>
                </a:r>
                <a:r>
                  <a:rPr kumimoji="0" lang="en-US" sz="1350" b="0" i="0" u="none" strike="noStrike" kern="1200" cap="none" spc="0" normalizeH="0" baseline="0" noProof="1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  <p:sp>
            <p:nvSpPr>
              <p:cNvPr id="103" name="Right Triangle 8">
                <a:extLst>
                  <a:ext uri="{FF2B5EF4-FFF2-40B4-BE49-F238E27FC236}">
                    <a16:creationId xmlns:a16="http://schemas.microsoft.com/office/drawing/2014/main" id="{8B967F1E-BC97-47E7-B769-4D74AD9D3326}"/>
                  </a:ext>
                </a:extLst>
              </p:cNvPr>
              <p:cNvSpPr/>
              <p:nvPr/>
            </p:nvSpPr>
            <p:spPr>
              <a:xfrm>
                <a:off x="2008815" y="1551709"/>
                <a:ext cx="548640" cy="551965"/>
              </a:xfrm>
              <a:prstGeom prst="rtTriangle">
                <a:avLst/>
              </a:prstGeom>
              <a:solidFill>
                <a:srgbClr val="3A5C8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1" name="Rectangle 109">
              <a:extLst>
                <a:ext uri="{FF2B5EF4-FFF2-40B4-BE49-F238E27FC236}">
                  <a16:creationId xmlns:a16="http://schemas.microsoft.com/office/drawing/2014/main" id="{843173D9-1339-461D-A31B-66D29D2423F0}"/>
                </a:ext>
              </a:extLst>
            </p:cNvPr>
            <p:cNvSpPr/>
            <p:nvPr/>
          </p:nvSpPr>
          <p:spPr>
            <a:xfrm flipH="1">
              <a:off x="494816" y="1551708"/>
              <a:ext cx="170872" cy="551965"/>
            </a:xfrm>
            <a:prstGeom prst="rect">
              <a:avLst/>
            </a:prstGeom>
            <a:solidFill>
              <a:srgbClr val="3A5C84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0" name="Group 26">
            <a:extLst>
              <a:ext uri="{FF2B5EF4-FFF2-40B4-BE49-F238E27FC236}">
                <a16:creationId xmlns:a16="http://schemas.microsoft.com/office/drawing/2014/main" id="{BBE4014F-3D6B-441B-8C3B-DE0B1C4DDABA}"/>
              </a:ext>
            </a:extLst>
          </p:cNvPr>
          <p:cNvGrpSpPr/>
          <p:nvPr/>
        </p:nvGrpSpPr>
        <p:grpSpPr>
          <a:xfrm>
            <a:off x="5653380" y="2595526"/>
            <a:ext cx="1686940" cy="413976"/>
            <a:chOff x="3442902" y="1551707"/>
            <a:chExt cx="2249253" cy="551967"/>
          </a:xfrm>
        </p:grpSpPr>
        <p:grpSp>
          <p:nvGrpSpPr>
            <p:cNvPr id="96" name="Group 72">
              <a:extLst>
                <a:ext uri="{FF2B5EF4-FFF2-40B4-BE49-F238E27FC236}">
                  <a16:creationId xmlns:a16="http://schemas.microsoft.com/office/drawing/2014/main" id="{1F2EC593-3CB4-44D8-8F51-4A9691805DB8}"/>
                </a:ext>
              </a:extLst>
            </p:cNvPr>
            <p:cNvGrpSpPr/>
            <p:nvPr/>
          </p:nvGrpSpPr>
          <p:grpSpPr>
            <a:xfrm>
              <a:off x="3614991" y="1551709"/>
              <a:ext cx="2077164" cy="551965"/>
              <a:chOff x="480291" y="1551709"/>
              <a:chExt cx="2077164" cy="551965"/>
            </a:xfrm>
            <a:solidFill>
              <a:srgbClr val="F7931F"/>
            </a:solidFill>
          </p:grpSpPr>
          <p:sp>
            <p:nvSpPr>
              <p:cNvPr id="98" name="Rectangle 73">
                <a:extLst>
                  <a:ext uri="{FF2B5EF4-FFF2-40B4-BE49-F238E27FC236}">
                    <a16:creationId xmlns:a16="http://schemas.microsoft.com/office/drawing/2014/main" id="{F10FEE9F-C2E3-4D62-B139-EA385B3BC0A9}"/>
                  </a:ext>
                </a:extLst>
              </p:cNvPr>
              <p:cNvSpPr/>
              <p:nvPr/>
            </p:nvSpPr>
            <p:spPr>
              <a:xfrm>
                <a:off x="480291" y="1551709"/>
                <a:ext cx="1528524" cy="551965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350" noProof="1">
                    <a:solidFill>
                      <a:sysClr val="window" lastClr="FFFFFF"/>
                    </a:solidFill>
                    <a:latin typeface="Calibri" panose="020F0502020204030204"/>
                  </a:rPr>
                  <a:t>RegisterDAO</a:t>
                </a:r>
                <a:endParaRPr kumimoji="0" lang="en-US" sz="1350" b="0" i="0" u="none" strike="noStrike" kern="1200" cap="none" spc="0" normalizeH="0" baseline="0" noProof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Right Triangle 74">
                <a:extLst>
                  <a:ext uri="{FF2B5EF4-FFF2-40B4-BE49-F238E27FC236}">
                    <a16:creationId xmlns:a16="http://schemas.microsoft.com/office/drawing/2014/main" id="{A48C3320-4312-4C27-8672-6C5D71BC6B39}"/>
                  </a:ext>
                </a:extLst>
              </p:cNvPr>
              <p:cNvSpPr/>
              <p:nvPr/>
            </p:nvSpPr>
            <p:spPr>
              <a:xfrm>
                <a:off x="2008815" y="1551709"/>
                <a:ext cx="548640" cy="551965"/>
              </a:xfrm>
              <a:prstGeom prst="rt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7" name="Rectangle 110">
              <a:extLst>
                <a:ext uri="{FF2B5EF4-FFF2-40B4-BE49-F238E27FC236}">
                  <a16:creationId xmlns:a16="http://schemas.microsoft.com/office/drawing/2014/main" id="{DA446595-6F50-44D0-A5F7-7A14EE6C1A75}"/>
                </a:ext>
              </a:extLst>
            </p:cNvPr>
            <p:cNvSpPr/>
            <p:nvPr/>
          </p:nvSpPr>
          <p:spPr>
            <a:xfrm>
              <a:off x="3442902" y="1551707"/>
              <a:ext cx="170873" cy="551965"/>
            </a:xfrm>
            <a:prstGeom prst="rect">
              <a:avLst/>
            </a:prstGeom>
            <a:solidFill>
              <a:srgbClr val="F7931F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2" name="Group 24">
            <a:extLst>
              <a:ext uri="{FF2B5EF4-FFF2-40B4-BE49-F238E27FC236}">
                <a16:creationId xmlns:a16="http://schemas.microsoft.com/office/drawing/2014/main" id="{FC936687-8EED-4A33-B736-8107AE3316B9}"/>
              </a:ext>
            </a:extLst>
          </p:cNvPr>
          <p:cNvGrpSpPr/>
          <p:nvPr/>
        </p:nvGrpSpPr>
        <p:grpSpPr>
          <a:xfrm>
            <a:off x="3497815" y="5632411"/>
            <a:ext cx="1872237" cy="420102"/>
            <a:chOff x="2113047" y="5103070"/>
            <a:chExt cx="2194048" cy="560135"/>
          </a:xfrm>
        </p:grpSpPr>
        <p:grpSp>
          <p:nvGrpSpPr>
            <p:cNvPr id="88" name="Group 10">
              <a:extLst>
                <a:ext uri="{FF2B5EF4-FFF2-40B4-BE49-F238E27FC236}">
                  <a16:creationId xmlns:a16="http://schemas.microsoft.com/office/drawing/2014/main" id="{2D10DEB2-1C42-467A-AA2D-F966FFD092DF}"/>
                </a:ext>
              </a:extLst>
            </p:cNvPr>
            <p:cNvGrpSpPr/>
            <p:nvPr/>
          </p:nvGrpSpPr>
          <p:grpSpPr>
            <a:xfrm>
              <a:off x="2283920" y="5103070"/>
              <a:ext cx="2023175" cy="560135"/>
              <a:chOff x="1366116" y="4770049"/>
              <a:chExt cx="2023175" cy="560135"/>
            </a:xfrm>
            <a:solidFill>
              <a:srgbClr val="4CC1EF"/>
            </a:solidFill>
          </p:grpSpPr>
          <p:sp>
            <p:nvSpPr>
              <p:cNvPr id="90" name="Rectangle 79">
                <a:extLst>
                  <a:ext uri="{FF2B5EF4-FFF2-40B4-BE49-F238E27FC236}">
                    <a16:creationId xmlns:a16="http://schemas.microsoft.com/office/drawing/2014/main" id="{F60A0B4D-8192-41A7-82FD-86F85396FD3D}"/>
                  </a:ext>
                </a:extLst>
              </p:cNvPr>
              <p:cNvSpPr/>
              <p:nvPr/>
            </p:nvSpPr>
            <p:spPr>
              <a:xfrm>
                <a:off x="1366116" y="4770050"/>
                <a:ext cx="1528525" cy="551964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400" b="1"/>
                  <a:t>RegisterService</a:t>
                </a:r>
                <a:r>
                  <a:rPr lang="it-IT" sz="1400"/>
                  <a:t> </a:t>
                </a:r>
                <a:endParaRPr kumimoji="0" lang="en-US" sz="1350" b="0" i="0" u="none" strike="noStrike" kern="1200" cap="none" spc="0" normalizeH="0" baseline="0" noProof="1">
                  <a:ln>
                    <a:noFill/>
                  </a:ln>
                  <a:solidFill>
                    <a:srgbClr val="06395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Right Triangle 80">
                <a:extLst>
                  <a:ext uri="{FF2B5EF4-FFF2-40B4-BE49-F238E27FC236}">
                    <a16:creationId xmlns:a16="http://schemas.microsoft.com/office/drawing/2014/main" id="{7E5A34AA-85BB-4CC5-8C72-8668FAFE51EB}"/>
                  </a:ext>
                </a:extLst>
              </p:cNvPr>
              <p:cNvSpPr/>
              <p:nvPr/>
            </p:nvSpPr>
            <p:spPr>
              <a:xfrm flipV="1">
                <a:off x="2894640" y="4770049"/>
                <a:ext cx="494651" cy="560135"/>
              </a:xfrm>
              <a:prstGeom prst="rt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9" name="Rectangle 112">
              <a:extLst>
                <a:ext uri="{FF2B5EF4-FFF2-40B4-BE49-F238E27FC236}">
                  <a16:creationId xmlns:a16="http://schemas.microsoft.com/office/drawing/2014/main" id="{6B30C3A8-04EB-4A59-A2A7-6C0562D8DE13}"/>
                </a:ext>
              </a:extLst>
            </p:cNvPr>
            <p:cNvSpPr/>
            <p:nvPr/>
          </p:nvSpPr>
          <p:spPr>
            <a:xfrm>
              <a:off x="2113047" y="5103070"/>
              <a:ext cx="170873" cy="551965"/>
            </a:xfrm>
            <a:prstGeom prst="rect">
              <a:avLst/>
            </a:prstGeom>
            <a:solidFill>
              <a:srgbClr val="4CC1EF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6" name="Rectangle 100">
            <a:extLst>
              <a:ext uri="{FF2B5EF4-FFF2-40B4-BE49-F238E27FC236}">
                <a16:creationId xmlns:a16="http://schemas.microsoft.com/office/drawing/2014/main" id="{05CC7B64-4A97-4720-030D-96C8A0BB0662}"/>
              </a:ext>
            </a:extLst>
          </p:cNvPr>
          <p:cNvSpPr/>
          <p:nvPr/>
        </p:nvSpPr>
        <p:spPr>
          <a:xfrm>
            <a:off x="2773538" y="3730564"/>
            <a:ext cx="2672526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050" b="0" i="0" u="none" strike="noStrike" kern="1200" cap="none" spc="0" normalizeH="0" baseline="0" noProof="1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Restituisce 400 se il nome utente è già in uso </a:t>
            </a:r>
          </a:p>
        </p:txBody>
      </p:sp>
      <p:sp>
        <p:nvSpPr>
          <p:cNvPr id="132" name="Rectangle 107">
            <a:extLst>
              <a:ext uri="{FF2B5EF4-FFF2-40B4-BE49-F238E27FC236}">
                <a16:creationId xmlns:a16="http://schemas.microsoft.com/office/drawing/2014/main" id="{863E5019-4139-2138-8EB6-669B5C1B2FF8}"/>
              </a:ext>
            </a:extLst>
          </p:cNvPr>
          <p:cNvSpPr/>
          <p:nvPr/>
        </p:nvSpPr>
        <p:spPr>
          <a:xfrm>
            <a:off x="3902361" y="4907430"/>
            <a:ext cx="2085827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1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 e salva RegisteredUser e User</a:t>
            </a:r>
          </a:p>
        </p:txBody>
      </p:sp>
      <p:sp>
        <p:nvSpPr>
          <p:cNvPr id="135" name="Rectangle 107">
            <a:extLst>
              <a:ext uri="{FF2B5EF4-FFF2-40B4-BE49-F238E27FC236}">
                <a16:creationId xmlns:a16="http://schemas.microsoft.com/office/drawing/2014/main" id="{665539CD-6624-C02C-BF95-CD82FA4A9C9D}"/>
              </a:ext>
            </a:extLst>
          </p:cNvPr>
          <p:cNvSpPr/>
          <p:nvPr/>
        </p:nvSpPr>
        <p:spPr>
          <a:xfrm>
            <a:off x="2603615" y="5237694"/>
            <a:ext cx="3094117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050" i="0" u="none" strike="noStrike" cap="none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 (corpo)"/>
              </a:rPr>
              <a:t>Transazione automatica con @Transactional </a:t>
            </a:r>
          </a:p>
        </p:txBody>
      </p:sp>
      <p:sp>
        <p:nvSpPr>
          <p:cNvPr id="140" name="CasellaDiTesto 139">
            <a:extLst>
              <a:ext uri="{FF2B5EF4-FFF2-40B4-BE49-F238E27FC236}">
                <a16:creationId xmlns:a16="http://schemas.microsoft.com/office/drawing/2014/main" id="{C5DA7FFD-0186-11DA-7766-B0B22C20E7D9}"/>
              </a:ext>
            </a:extLst>
          </p:cNvPr>
          <p:cNvSpPr txBox="1"/>
          <p:nvPr/>
        </p:nvSpPr>
        <p:spPr>
          <a:xfrm>
            <a:off x="699247" y="1694874"/>
            <a:ext cx="7974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Il processo di registrazione coinvolge </a:t>
            </a:r>
            <a:r>
              <a:rPr lang="it-IT" b="1"/>
              <a:t>un endpoint REST, un service e un DAO</a:t>
            </a:r>
            <a:r>
              <a:rPr lang="it-IT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La registrazione è gestita in </a:t>
            </a:r>
            <a:r>
              <a:rPr lang="it-IT" b="1"/>
              <a:t>modo transazionale</a:t>
            </a:r>
            <a:r>
              <a:rPr lang="it-IT"/>
              <a:t> per garantire coerenza dei dati.</a:t>
            </a:r>
          </a:p>
        </p:txBody>
      </p:sp>
    </p:spTree>
    <p:extLst>
      <p:ext uri="{BB962C8B-B14F-4D97-AF65-F5344CB8AC3E}">
        <p14:creationId xmlns:p14="http://schemas.microsoft.com/office/powerpoint/2010/main" val="3098957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DEA64652-5A8F-A09A-B911-4956EFBB99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Registrazione &amp; Autenticazione</a:t>
            </a:r>
          </a:p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6A76DCC9-878E-5CCF-5F02-4C686396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>
                <a:solidFill>
                  <a:srgbClr val="004C7F"/>
                </a:solidFill>
                <a:cs typeface="+mn-cs"/>
              </a:rPr>
              <a:t>Registrazione</a:t>
            </a:r>
            <a:b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</a:br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9707FC0-23A9-BC65-6B67-4CFBECF7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76" y="1620609"/>
            <a:ext cx="5010407" cy="4781796"/>
          </a:xfrm>
          <a:prstGeom prst="rect">
            <a:avLst/>
          </a:prstGeom>
        </p:spPr>
      </p:pic>
      <p:pic>
        <p:nvPicPr>
          <p:cNvPr id="10" name="Immagine 9" descr="Immagine che contiene testo, schermata, Carattere, documento">
            <a:extLst>
              <a:ext uri="{FF2B5EF4-FFF2-40B4-BE49-F238E27FC236}">
                <a16:creationId xmlns:a16="http://schemas.microsoft.com/office/drawing/2014/main" id="{9AC0827A-6DE6-5B0E-E432-DB06B3706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756" y="455595"/>
            <a:ext cx="6404681" cy="60975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940E4367-4B24-551B-5EF7-8636ACA85FE9}"/>
                  </a:ext>
                </a:extLst>
              </p14:cNvPr>
              <p14:cNvContentPartPr/>
              <p14:nvPr/>
            </p14:nvContentPartPr>
            <p14:xfrm>
              <a:off x="5968800" y="3119160"/>
              <a:ext cx="5370120" cy="72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940E4367-4B24-551B-5EF7-8636ACA85F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5160" y="2903160"/>
                <a:ext cx="5477760" cy="4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1270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CA5B57F8-50DE-1166-EBCD-2397612D38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Registrazione &amp; Autenticazione</a:t>
            </a:r>
          </a:p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1F96B9E-CB68-8563-21CC-BFD6CF364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69" y="883895"/>
            <a:ext cx="8794143" cy="854592"/>
          </a:xfrm>
        </p:spPr>
        <p:txBody>
          <a:bodyPr/>
          <a:lstStyle/>
          <a:p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Autenticazione</a:t>
            </a:r>
            <a:endParaRPr lang="it-IT"/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A1D09394-6533-3B72-9CEC-D1F1E27EE57F}"/>
              </a:ext>
            </a:extLst>
          </p:cNvPr>
          <p:cNvGrpSpPr/>
          <p:nvPr/>
        </p:nvGrpSpPr>
        <p:grpSpPr>
          <a:xfrm>
            <a:off x="3019538" y="1683822"/>
            <a:ext cx="5925991" cy="823554"/>
            <a:chOff x="1007091" y="1209806"/>
            <a:chExt cx="6325716" cy="996853"/>
          </a:xfrm>
        </p:grpSpPr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0942B04A-3F2A-F378-6D74-C0AF3958FFB7}"/>
                </a:ext>
              </a:extLst>
            </p:cNvPr>
            <p:cNvSpPr/>
            <p:nvPr/>
          </p:nvSpPr>
          <p:spPr>
            <a:xfrm>
              <a:off x="1771911" y="1270592"/>
              <a:ext cx="5560896" cy="881869"/>
            </a:xfrm>
            <a:prstGeom prst="roundRect">
              <a:avLst>
                <a:gd name="adj" fmla="val 23640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65100" dist="38100" dir="2700000" algn="t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: Rounded Corners 2">
              <a:extLst>
                <a:ext uri="{FF2B5EF4-FFF2-40B4-BE49-F238E27FC236}">
                  <a16:creationId xmlns:a16="http://schemas.microsoft.com/office/drawing/2014/main" id="{AD2DE4D8-EE90-B271-3203-0A74A481AB86}"/>
                </a:ext>
              </a:extLst>
            </p:cNvPr>
            <p:cNvSpPr/>
            <p:nvPr/>
          </p:nvSpPr>
          <p:spPr>
            <a:xfrm>
              <a:off x="1007091" y="1235622"/>
              <a:ext cx="1254590" cy="971037"/>
            </a:xfrm>
            <a:custGeom>
              <a:avLst/>
              <a:gdLst>
                <a:gd name="connsiteX0" fmla="*/ 0 w 1720311"/>
                <a:gd name="connsiteY0" fmla="*/ 182826 h 1096935"/>
                <a:gd name="connsiteX1" fmla="*/ 182826 w 1720311"/>
                <a:gd name="connsiteY1" fmla="*/ 0 h 1096935"/>
                <a:gd name="connsiteX2" fmla="*/ 1537485 w 1720311"/>
                <a:gd name="connsiteY2" fmla="*/ 0 h 1096935"/>
                <a:gd name="connsiteX3" fmla="*/ 1720311 w 1720311"/>
                <a:gd name="connsiteY3" fmla="*/ 182826 h 1096935"/>
                <a:gd name="connsiteX4" fmla="*/ 1720311 w 1720311"/>
                <a:gd name="connsiteY4" fmla="*/ 914109 h 1096935"/>
                <a:gd name="connsiteX5" fmla="*/ 1537485 w 1720311"/>
                <a:gd name="connsiteY5" fmla="*/ 1096935 h 1096935"/>
                <a:gd name="connsiteX6" fmla="*/ 182826 w 1720311"/>
                <a:gd name="connsiteY6" fmla="*/ 1096935 h 1096935"/>
                <a:gd name="connsiteX7" fmla="*/ 0 w 1720311"/>
                <a:gd name="connsiteY7" fmla="*/ 914109 h 1096935"/>
                <a:gd name="connsiteX8" fmla="*/ 0 w 1720311"/>
                <a:gd name="connsiteY8" fmla="*/ 182826 h 1096935"/>
                <a:gd name="connsiteX0" fmla="*/ 0 w 1720311"/>
                <a:gd name="connsiteY0" fmla="*/ 182826 h 1099315"/>
                <a:gd name="connsiteX1" fmla="*/ 182826 w 1720311"/>
                <a:gd name="connsiteY1" fmla="*/ 0 h 1099315"/>
                <a:gd name="connsiteX2" fmla="*/ 1537485 w 1720311"/>
                <a:gd name="connsiteY2" fmla="*/ 0 h 1099315"/>
                <a:gd name="connsiteX3" fmla="*/ 1720311 w 1720311"/>
                <a:gd name="connsiteY3" fmla="*/ 182826 h 1099315"/>
                <a:gd name="connsiteX4" fmla="*/ 1720311 w 1720311"/>
                <a:gd name="connsiteY4" fmla="*/ 914109 h 1099315"/>
                <a:gd name="connsiteX5" fmla="*/ 1537485 w 1720311"/>
                <a:gd name="connsiteY5" fmla="*/ 1096935 h 1099315"/>
                <a:gd name="connsiteX6" fmla="*/ 1097796 w 1720311"/>
                <a:gd name="connsiteY6" fmla="*/ 1099315 h 1099315"/>
                <a:gd name="connsiteX7" fmla="*/ 182826 w 1720311"/>
                <a:gd name="connsiteY7" fmla="*/ 1096935 h 1099315"/>
                <a:gd name="connsiteX8" fmla="*/ 0 w 1720311"/>
                <a:gd name="connsiteY8" fmla="*/ 914109 h 1099315"/>
                <a:gd name="connsiteX9" fmla="*/ 0 w 1720311"/>
                <a:gd name="connsiteY9" fmla="*/ 182826 h 1099315"/>
                <a:gd name="connsiteX0" fmla="*/ 0 w 1720311"/>
                <a:gd name="connsiteY0" fmla="*/ 182826 h 1099315"/>
                <a:gd name="connsiteX1" fmla="*/ 182826 w 1720311"/>
                <a:gd name="connsiteY1" fmla="*/ 0 h 1099315"/>
                <a:gd name="connsiteX2" fmla="*/ 1537485 w 1720311"/>
                <a:gd name="connsiteY2" fmla="*/ 0 h 1099315"/>
                <a:gd name="connsiteX3" fmla="*/ 1720311 w 1720311"/>
                <a:gd name="connsiteY3" fmla="*/ 182826 h 1099315"/>
                <a:gd name="connsiteX4" fmla="*/ 1720311 w 1720311"/>
                <a:gd name="connsiteY4" fmla="*/ 914109 h 1099315"/>
                <a:gd name="connsiteX5" fmla="*/ 1097796 w 1720311"/>
                <a:gd name="connsiteY5" fmla="*/ 1099315 h 1099315"/>
                <a:gd name="connsiteX6" fmla="*/ 182826 w 1720311"/>
                <a:gd name="connsiteY6" fmla="*/ 1096935 h 1099315"/>
                <a:gd name="connsiteX7" fmla="*/ 0 w 1720311"/>
                <a:gd name="connsiteY7" fmla="*/ 914109 h 1099315"/>
                <a:gd name="connsiteX8" fmla="*/ 0 w 1720311"/>
                <a:gd name="connsiteY8" fmla="*/ 182826 h 1099315"/>
                <a:gd name="connsiteX0" fmla="*/ 0 w 1720311"/>
                <a:gd name="connsiteY0" fmla="*/ 182826 h 1099315"/>
                <a:gd name="connsiteX1" fmla="*/ 182826 w 1720311"/>
                <a:gd name="connsiteY1" fmla="*/ 0 h 1099315"/>
                <a:gd name="connsiteX2" fmla="*/ 1537485 w 1720311"/>
                <a:gd name="connsiteY2" fmla="*/ 0 h 1099315"/>
                <a:gd name="connsiteX3" fmla="*/ 1720311 w 1720311"/>
                <a:gd name="connsiteY3" fmla="*/ 182826 h 1099315"/>
                <a:gd name="connsiteX4" fmla="*/ 1097796 w 1720311"/>
                <a:gd name="connsiteY4" fmla="*/ 1099315 h 1099315"/>
                <a:gd name="connsiteX5" fmla="*/ 182826 w 1720311"/>
                <a:gd name="connsiteY5" fmla="*/ 1096935 h 1099315"/>
                <a:gd name="connsiteX6" fmla="*/ 0 w 1720311"/>
                <a:gd name="connsiteY6" fmla="*/ 914109 h 1099315"/>
                <a:gd name="connsiteX7" fmla="*/ 0 w 1720311"/>
                <a:gd name="connsiteY7" fmla="*/ 182826 h 1099315"/>
                <a:gd name="connsiteX0" fmla="*/ 0 w 1573552"/>
                <a:gd name="connsiteY0" fmla="*/ 182826 h 1099315"/>
                <a:gd name="connsiteX1" fmla="*/ 182826 w 1573552"/>
                <a:gd name="connsiteY1" fmla="*/ 0 h 1099315"/>
                <a:gd name="connsiteX2" fmla="*/ 1537485 w 1573552"/>
                <a:gd name="connsiteY2" fmla="*/ 0 h 1099315"/>
                <a:gd name="connsiteX3" fmla="*/ 1097796 w 1573552"/>
                <a:gd name="connsiteY3" fmla="*/ 1099315 h 1099315"/>
                <a:gd name="connsiteX4" fmla="*/ 182826 w 1573552"/>
                <a:gd name="connsiteY4" fmla="*/ 1096935 h 1099315"/>
                <a:gd name="connsiteX5" fmla="*/ 0 w 1573552"/>
                <a:gd name="connsiteY5" fmla="*/ 914109 h 1099315"/>
                <a:gd name="connsiteX6" fmla="*/ 0 w 1573552"/>
                <a:gd name="connsiteY6" fmla="*/ 182826 h 109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3552" h="1099315">
                  <a:moveTo>
                    <a:pt x="0" y="182826"/>
                  </a:moveTo>
                  <a:cubicBezTo>
                    <a:pt x="0" y="81854"/>
                    <a:pt x="81854" y="0"/>
                    <a:pt x="182826" y="0"/>
                  </a:cubicBezTo>
                  <a:lnTo>
                    <a:pt x="1537485" y="0"/>
                  </a:lnTo>
                  <a:cubicBezTo>
                    <a:pt x="1689980" y="183219"/>
                    <a:pt x="1323572" y="916493"/>
                    <a:pt x="1097796" y="1099315"/>
                  </a:cubicBezTo>
                  <a:lnTo>
                    <a:pt x="182826" y="1096935"/>
                  </a:lnTo>
                  <a:cubicBezTo>
                    <a:pt x="81854" y="1096935"/>
                    <a:pt x="0" y="1015081"/>
                    <a:pt x="0" y="914109"/>
                  </a:cubicBezTo>
                  <a:lnTo>
                    <a:pt x="0" y="182826"/>
                  </a:lnTo>
                  <a:close/>
                </a:path>
              </a:pathLst>
            </a:custGeom>
            <a:gradFill rotWithShape="1">
              <a:gsLst>
                <a:gs pos="0">
                  <a:srgbClr val="F15F47">
                    <a:satMod val="103000"/>
                    <a:lumMod val="102000"/>
                    <a:tint val="94000"/>
                  </a:srgbClr>
                </a:gs>
                <a:gs pos="50000">
                  <a:srgbClr val="F15F47">
                    <a:satMod val="110000"/>
                    <a:lumMod val="100000"/>
                    <a:shade val="100000"/>
                  </a:srgbClr>
                </a:gs>
                <a:gs pos="100000">
                  <a:srgbClr val="F15F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15F47"/>
              </a:solidFill>
              <a:prstDash val="solid"/>
              <a:miter lim="800000"/>
            </a:ln>
            <a:effectLst/>
          </p:spPr>
          <p:txBody>
            <a:bodyPr lIns="3429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01</a:t>
              </a:r>
            </a:p>
          </p:txBody>
        </p:sp>
        <p:grpSp>
          <p:nvGrpSpPr>
            <p:cNvPr id="33" name="Group 6">
              <a:extLst>
                <a:ext uri="{FF2B5EF4-FFF2-40B4-BE49-F238E27FC236}">
                  <a16:creationId xmlns:a16="http://schemas.microsoft.com/office/drawing/2014/main" id="{8E5DF0AC-8D1D-EFB0-739F-3E523E0FE385}"/>
                </a:ext>
              </a:extLst>
            </p:cNvPr>
            <p:cNvGrpSpPr/>
            <p:nvPr/>
          </p:nvGrpSpPr>
          <p:grpSpPr>
            <a:xfrm>
              <a:off x="2475210" y="1209806"/>
              <a:ext cx="4511633" cy="847510"/>
              <a:chOff x="8921977" y="1253358"/>
              <a:chExt cx="2926080" cy="878773"/>
            </a:xfrm>
          </p:grpSpPr>
          <p:sp>
            <p:nvSpPr>
              <p:cNvPr id="35" name="TextBox 8">
                <a:extLst>
                  <a:ext uri="{FF2B5EF4-FFF2-40B4-BE49-F238E27FC236}">
                    <a16:creationId xmlns:a16="http://schemas.microsoft.com/office/drawing/2014/main" id="{B59D3B59-31DD-FA8E-B60F-9FC1E82B7586}"/>
                  </a:ext>
                </a:extLst>
              </p:cNvPr>
              <p:cNvSpPr txBox="1"/>
              <p:nvPr/>
            </p:nvSpPr>
            <p:spPr>
              <a:xfrm>
                <a:off x="8921977" y="1253358"/>
                <a:ext cx="2926080" cy="52148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noProof="1">
                    <a:solidFill>
                      <a:srgbClr val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Invio credenziali</a:t>
                </a:r>
                <a:endParaRPr kumimoji="0" lang="en-US" sz="2000" b="1" i="0" u="none" strike="noStrike" kern="1200" cap="none" spc="0" normalizeH="0" baseline="0" noProof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6" name="TextBox 9">
                <a:extLst>
                  <a:ext uri="{FF2B5EF4-FFF2-40B4-BE49-F238E27FC236}">
                    <a16:creationId xmlns:a16="http://schemas.microsoft.com/office/drawing/2014/main" id="{77AD8E9E-7389-E44D-05B9-7CF429B6A05C}"/>
                  </a:ext>
                </a:extLst>
              </p:cNvPr>
              <p:cNvSpPr txBox="1"/>
              <p:nvPr/>
            </p:nvSpPr>
            <p:spPr>
              <a:xfrm>
                <a:off x="8921977" y="1701306"/>
                <a:ext cx="2926080" cy="430825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050"/>
                  <a:t>L’utente invia una richiesta POST all’endpoint /auth/login, fornendo le proprie credenziali in formato JSON.</a:t>
                </a:r>
                <a:endParaRPr kumimoji="0" lang="en-US" sz="1050" b="0" i="0" u="none" strike="noStrike" kern="1200" cap="none" spc="0" normalizeH="0" baseline="0" noProof="1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Group 37">
            <a:extLst>
              <a:ext uri="{FF2B5EF4-FFF2-40B4-BE49-F238E27FC236}">
                <a16:creationId xmlns:a16="http://schemas.microsoft.com/office/drawing/2014/main" id="{05A6F7EF-FA88-E7CB-6B2A-AE9C2AE1EEC2}"/>
              </a:ext>
            </a:extLst>
          </p:cNvPr>
          <p:cNvGrpSpPr/>
          <p:nvPr/>
        </p:nvGrpSpPr>
        <p:grpSpPr>
          <a:xfrm>
            <a:off x="3019538" y="2594998"/>
            <a:ext cx="5917141" cy="822185"/>
            <a:chOff x="1016538" y="2504466"/>
            <a:chExt cx="6316269" cy="995196"/>
          </a:xfrm>
        </p:grpSpPr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3025E47B-7BA6-2551-5E90-F9C54166E37F}"/>
                </a:ext>
              </a:extLst>
            </p:cNvPr>
            <p:cNvSpPr/>
            <p:nvPr/>
          </p:nvSpPr>
          <p:spPr>
            <a:xfrm>
              <a:off x="1771911" y="2566409"/>
              <a:ext cx="5560896" cy="881869"/>
            </a:xfrm>
            <a:prstGeom prst="roundRect">
              <a:avLst>
                <a:gd name="adj" fmla="val 20153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65100" dist="38100" dir="2700000" algn="t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: Rounded Corners 2">
              <a:extLst>
                <a:ext uri="{FF2B5EF4-FFF2-40B4-BE49-F238E27FC236}">
                  <a16:creationId xmlns:a16="http://schemas.microsoft.com/office/drawing/2014/main" id="{DBAE9930-EFA8-8461-1EB6-E03F67394C5B}"/>
                </a:ext>
              </a:extLst>
            </p:cNvPr>
            <p:cNvSpPr/>
            <p:nvPr/>
          </p:nvSpPr>
          <p:spPr>
            <a:xfrm>
              <a:off x="1016538" y="2504466"/>
              <a:ext cx="1254591" cy="995196"/>
            </a:xfrm>
            <a:custGeom>
              <a:avLst/>
              <a:gdLst>
                <a:gd name="connsiteX0" fmla="*/ 0 w 1720311"/>
                <a:gd name="connsiteY0" fmla="*/ 182826 h 1096935"/>
                <a:gd name="connsiteX1" fmla="*/ 182826 w 1720311"/>
                <a:gd name="connsiteY1" fmla="*/ 0 h 1096935"/>
                <a:gd name="connsiteX2" fmla="*/ 1537485 w 1720311"/>
                <a:gd name="connsiteY2" fmla="*/ 0 h 1096935"/>
                <a:gd name="connsiteX3" fmla="*/ 1720311 w 1720311"/>
                <a:gd name="connsiteY3" fmla="*/ 182826 h 1096935"/>
                <a:gd name="connsiteX4" fmla="*/ 1720311 w 1720311"/>
                <a:gd name="connsiteY4" fmla="*/ 914109 h 1096935"/>
                <a:gd name="connsiteX5" fmla="*/ 1537485 w 1720311"/>
                <a:gd name="connsiteY5" fmla="*/ 1096935 h 1096935"/>
                <a:gd name="connsiteX6" fmla="*/ 182826 w 1720311"/>
                <a:gd name="connsiteY6" fmla="*/ 1096935 h 1096935"/>
                <a:gd name="connsiteX7" fmla="*/ 0 w 1720311"/>
                <a:gd name="connsiteY7" fmla="*/ 914109 h 1096935"/>
                <a:gd name="connsiteX8" fmla="*/ 0 w 1720311"/>
                <a:gd name="connsiteY8" fmla="*/ 182826 h 1096935"/>
                <a:gd name="connsiteX0" fmla="*/ 0 w 1720311"/>
                <a:gd name="connsiteY0" fmla="*/ 182826 h 1099315"/>
                <a:gd name="connsiteX1" fmla="*/ 182826 w 1720311"/>
                <a:gd name="connsiteY1" fmla="*/ 0 h 1099315"/>
                <a:gd name="connsiteX2" fmla="*/ 1537485 w 1720311"/>
                <a:gd name="connsiteY2" fmla="*/ 0 h 1099315"/>
                <a:gd name="connsiteX3" fmla="*/ 1720311 w 1720311"/>
                <a:gd name="connsiteY3" fmla="*/ 182826 h 1099315"/>
                <a:gd name="connsiteX4" fmla="*/ 1720311 w 1720311"/>
                <a:gd name="connsiteY4" fmla="*/ 914109 h 1099315"/>
                <a:gd name="connsiteX5" fmla="*/ 1537485 w 1720311"/>
                <a:gd name="connsiteY5" fmla="*/ 1096935 h 1099315"/>
                <a:gd name="connsiteX6" fmla="*/ 1097796 w 1720311"/>
                <a:gd name="connsiteY6" fmla="*/ 1099315 h 1099315"/>
                <a:gd name="connsiteX7" fmla="*/ 182826 w 1720311"/>
                <a:gd name="connsiteY7" fmla="*/ 1096935 h 1099315"/>
                <a:gd name="connsiteX8" fmla="*/ 0 w 1720311"/>
                <a:gd name="connsiteY8" fmla="*/ 914109 h 1099315"/>
                <a:gd name="connsiteX9" fmla="*/ 0 w 1720311"/>
                <a:gd name="connsiteY9" fmla="*/ 182826 h 1099315"/>
                <a:gd name="connsiteX0" fmla="*/ 0 w 1720311"/>
                <a:gd name="connsiteY0" fmla="*/ 182826 h 1099315"/>
                <a:gd name="connsiteX1" fmla="*/ 182826 w 1720311"/>
                <a:gd name="connsiteY1" fmla="*/ 0 h 1099315"/>
                <a:gd name="connsiteX2" fmla="*/ 1537485 w 1720311"/>
                <a:gd name="connsiteY2" fmla="*/ 0 h 1099315"/>
                <a:gd name="connsiteX3" fmla="*/ 1720311 w 1720311"/>
                <a:gd name="connsiteY3" fmla="*/ 182826 h 1099315"/>
                <a:gd name="connsiteX4" fmla="*/ 1720311 w 1720311"/>
                <a:gd name="connsiteY4" fmla="*/ 914109 h 1099315"/>
                <a:gd name="connsiteX5" fmla="*/ 1097796 w 1720311"/>
                <a:gd name="connsiteY5" fmla="*/ 1099315 h 1099315"/>
                <a:gd name="connsiteX6" fmla="*/ 182826 w 1720311"/>
                <a:gd name="connsiteY6" fmla="*/ 1096935 h 1099315"/>
                <a:gd name="connsiteX7" fmla="*/ 0 w 1720311"/>
                <a:gd name="connsiteY7" fmla="*/ 914109 h 1099315"/>
                <a:gd name="connsiteX8" fmla="*/ 0 w 1720311"/>
                <a:gd name="connsiteY8" fmla="*/ 182826 h 1099315"/>
                <a:gd name="connsiteX0" fmla="*/ 0 w 1720311"/>
                <a:gd name="connsiteY0" fmla="*/ 182826 h 1099315"/>
                <a:gd name="connsiteX1" fmla="*/ 182826 w 1720311"/>
                <a:gd name="connsiteY1" fmla="*/ 0 h 1099315"/>
                <a:gd name="connsiteX2" fmla="*/ 1537485 w 1720311"/>
                <a:gd name="connsiteY2" fmla="*/ 0 h 1099315"/>
                <a:gd name="connsiteX3" fmla="*/ 1720311 w 1720311"/>
                <a:gd name="connsiteY3" fmla="*/ 182826 h 1099315"/>
                <a:gd name="connsiteX4" fmla="*/ 1097796 w 1720311"/>
                <a:gd name="connsiteY4" fmla="*/ 1099315 h 1099315"/>
                <a:gd name="connsiteX5" fmla="*/ 182826 w 1720311"/>
                <a:gd name="connsiteY5" fmla="*/ 1096935 h 1099315"/>
                <a:gd name="connsiteX6" fmla="*/ 0 w 1720311"/>
                <a:gd name="connsiteY6" fmla="*/ 914109 h 1099315"/>
                <a:gd name="connsiteX7" fmla="*/ 0 w 1720311"/>
                <a:gd name="connsiteY7" fmla="*/ 182826 h 1099315"/>
                <a:gd name="connsiteX0" fmla="*/ 0 w 1573552"/>
                <a:gd name="connsiteY0" fmla="*/ 182826 h 1099315"/>
                <a:gd name="connsiteX1" fmla="*/ 182826 w 1573552"/>
                <a:gd name="connsiteY1" fmla="*/ 0 h 1099315"/>
                <a:gd name="connsiteX2" fmla="*/ 1537485 w 1573552"/>
                <a:gd name="connsiteY2" fmla="*/ 0 h 1099315"/>
                <a:gd name="connsiteX3" fmla="*/ 1097796 w 1573552"/>
                <a:gd name="connsiteY3" fmla="*/ 1099315 h 1099315"/>
                <a:gd name="connsiteX4" fmla="*/ 182826 w 1573552"/>
                <a:gd name="connsiteY4" fmla="*/ 1096935 h 1099315"/>
                <a:gd name="connsiteX5" fmla="*/ 0 w 1573552"/>
                <a:gd name="connsiteY5" fmla="*/ 914109 h 1099315"/>
                <a:gd name="connsiteX6" fmla="*/ 0 w 1573552"/>
                <a:gd name="connsiteY6" fmla="*/ 182826 h 109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3552" h="1099315">
                  <a:moveTo>
                    <a:pt x="0" y="182826"/>
                  </a:moveTo>
                  <a:cubicBezTo>
                    <a:pt x="0" y="81854"/>
                    <a:pt x="81854" y="0"/>
                    <a:pt x="182826" y="0"/>
                  </a:cubicBezTo>
                  <a:lnTo>
                    <a:pt x="1537485" y="0"/>
                  </a:lnTo>
                  <a:cubicBezTo>
                    <a:pt x="1689980" y="183219"/>
                    <a:pt x="1323572" y="916493"/>
                    <a:pt x="1097796" y="1099315"/>
                  </a:cubicBezTo>
                  <a:lnTo>
                    <a:pt x="182826" y="1096935"/>
                  </a:lnTo>
                  <a:cubicBezTo>
                    <a:pt x="81854" y="1096935"/>
                    <a:pt x="0" y="1015081"/>
                    <a:pt x="0" y="914109"/>
                  </a:cubicBezTo>
                  <a:lnTo>
                    <a:pt x="0" y="182826"/>
                  </a:lnTo>
                  <a:close/>
                </a:path>
              </a:pathLst>
            </a:custGeom>
            <a:gradFill rotWithShape="1">
              <a:gsLst>
                <a:gs pos="0">
                  <a:srgbClr val="FBA91E">
                    <a:satMod val="103000"/>
                    <a:lumMod val="102000"/>
                    <a:tint val="94000"/>
                  </a:srgbClr>
                </a:gs>
                <a:gs pos="50000">
                  <a:srgbClr val="FBA91E">
                    <a:satMod val="110000"/>
                    <a:lumMod val="100000"/>
                    <a:shade val="100000"/>
                  </a:srgbClr>
                </a:gs>
                <a:gs pos="100000">
                  <a:srgbClr val="FBA91E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BA91E"/>
              </a:solidFill>
              <a:prstDash val="solid"/>
              <a:miter lim="800000"/>
            </a:ln>
            <a:effectLst/>
          </p:spPr>
          <p:txBody>
            <a:bodyPr lIns="3429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02</a:t>
              </a:r>
            </a:p>
          </p:txBody>
        </p:sp>
        <p:grpSp>
          <p:nvGrpSpPr>
            <p:cNvPr id="26" name="Group 14">
              <a:extLst>
                <a:ext uri="{FF2B5EF4-FFF2-40B4-BE49-F238E27FC236}">
                  <a16:creationId xmlns:a16="http://schemas.microsoft.com/office/drawing/2014/main" id="{4B07DFE3-5750-4CD0-97BE-066871AE2755}"/>
                </a:ext>
              </a:extLst>
            </p:cNvPr>
            <p:cNvGrpSpPr/>
            <p:nvPr/>
          </p:nvGrpSpPr>
          <p:grpSpPr>
            <a:xfrm>
              <a:off x="2475210" y="2505618"/>
              <a:ext cx="4511633" cy="934946"/>
              <a:chOff x="8921977" y="1253354"/>
              <a:chExt cx="2926080" cy="969435"/>
            </a:xfrm>
          </p:grpSpPr>
          <p:sp>
            <p:nvSpPr>
              <p:cNvPr id="28" name="TextBox 16">
                <a:extLst>
                  <a:ext uri="{FF2B5EF4-FFF2-40B4-BE49-F238E27FC236}">
                    <a16:creationId xmlns:a16="http://schemas.microsoft.com/office/drawing/2014/main" id="{D48857E5-E9E4-D50B-045E-E2D5F47878CD}"/>
                  </a:ext>
                </a:extLst>
              </p:cNvPr>
              <p:cNvSpPr txBox="1"/>
              <p:nvPr/>
            </p:nvSpPr>
            <p:spPr>
              <a:xfrm>
                <a:off x="8921977" y="1253354"/>
                <a:ext cx="2926080" cy="521483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</a:rPr>
                  <a:t>Verifica</a:t>
                </a:r>
              </a:p>
            </p:txBody>
          </p:sp>
          <p:sp>
            <p:nvSpPr>
              <p:cNvPr id="29" name="TextBox 17">
                <a:extLst>
                  <a:ext uri="{FF2B5EF4-FFF2-40B4-BE49-F238E27FC236}">
                    <a16:creationId xmlns:a16="http://schemas.microsoft.com/office/drawing/2014/main" id="{BD9A487C-B178-D8B6-6B95-3E4A4123B5E1}"/>
                  </a:ext>
                </a:extLst>
              </p:cNvPr>
              <p:cNvSpPr txBox="1"/>
              <p:nvPr/>
            </p:nvSpPr>
            <p:spPr>
              <a:xfrm>
                <a:off x="8921977" y="1701306"/>
                <a:ext cx="2926080" cy="521483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050"/>
                  <a:t>Il sistema verifica la correttezza delle credenziali confrontandole con quelle archiviate nel database.</a:t>
                </a:r>
                <a:endParaRPr kumimoji="0" lang="en-US" sz="1050" b="0" i="0" u="none" strike="noStrike" kern="1200" cap="none" spc="0" normalizeH="0" baseline="0" noProof="1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" name="Group 38">
            <a:extLst>
              <a:ext uri="{FF2B5EF4-FFF2-40B4-BE49-F238E27FC236}">
                <a16:creationId xmlns:a16="http://schemas.microsoft.com/office/drawing/2014/main" id="{CCF1EB05-D09A-FBF3-5833-714F53989002}"/>
              </a:ext>
            </a:extLst>
          </p:cNvPr>
          <p:cNvGrpSpPr/>
          <p:nvPr/>
        </p:nvGrpSpPr>
        <p:grpSpPr>
          <a:xfrm>
            <a:off x="3028389" y="3515325"/>
            <a:ext cx="5908290" cy="828951"/>
            <a:chOff x="1025986" y="3708696"/>
            <a:chExt cx="6306821" cy="1003387"/>
          </a:xfrm>
        </p:grpSpPr>
        <p:sp>
          <p:nvSpPr>
            <p:cNvPr id="16" name="Rectangle 19">
              <a:extLst>
                <a:ext uri="{FF2B5EF4-FFF2-40B4-BE49-F238E27FC236}">
                  <a16:creationId xmlns:a16="http://schemas.microsoft.com/office/drawing/2014/main" id="{79E069D7-793F-7F38-E4AD-E37645251E94}"/>
                </a:ext>
              </a:extLst>
            </p:cNvPr>
            <p:cNvSpPr/>
            <p:nvPr/>
          </p:nvSpPr>
          <p:spPr>
            <a:xfrm>
              <a:off x="1771911" y="3769486"/>
              <a:ext cx="5560896" cy="881869"/>
            </a:xfrm>
            <a:prstGeom prst="roundRect">
              <a:avLst>
                <a:gd name="adj" fmla="val 24511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65100" dist="38100" dir="2700000" algn="t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: Rounded Corners 2">
              <a:extLst>
                <a:ext uri="{FF2B5EF4-FFF2-40B4-BE49-F238E27FC236}">
                  <a16:creationId xmlns:a16="http://schemas.microsoft.com/office/drawing/2014/main" id="{3BC20CBA-C402-2E1E-11C9-0DBEC7BE1446}"/>
                </a:ext>
              </a:extLst>
            </p:cNvPr>
            <p:cNvSpPr/>
            <p:nvPr/>
          </p:nvSpPr>
          <p:spPr>
            <a:xfrm>
              <a:off x="1025986" y="3716885"/>
              <a:ext cx="1245143" cy="995198"/>
            </a:xfrm>
            <a:custGeom>
              <a:avLst/>
              <a:gdLst>
                <a:gd name="connsiteX0" fmla="*/ 0 w 1720311"/>
                <a:gd name="connsiteY0" fmla="*/ 182826 h 1096935"/>
                <a:gd name="connsiteX1" fmla="*/ 182826 w 1720311"/>
                <a:gd name="connsiteY1" fmla="*/ 0 h 1096935"/>
                <a:gd name="connsiteX2" fmla="*/ 1537485 w 1720311"/>
                <a:gd name="connsiteY2" fmla="*/ 0 h 1096935"/>
                <a:gd name="connsiteX3" fmla="*/ 1720311 w 1720311"/>
                <a:gd name="connsiteY3" fmla="*/ 182826 h 1096935"/>
                <a:gd name="connsiteX4" fmla="*/ 1720311 w 1720311"/>
                <a:gd name="connsiteY4" fmla="*/ 914109 h 1096935"/>
                <a:gd name="connsiteX5" fmla="*/ 1537485 w 1720311"/>
                <a:gd name="connsiteY5" fmla="*/ 1096935 h 1096935"/>
                <a:gd name="connsiteX6" fmla="*/ 182826 w 1720311"/>
                <a:gd name="connsiteY6" fmla="*/ 1096935 h 1096935"/>
                <a:gd name="connsiteX7" fmla="*/ 0 w 1720311"/>
                <a:gd name="connsiteY7" fmla="*/ 914109 h 1096935"/>
                <a:gd name="connsiteX8" fmla="*/ 0 w 1720311"/>
                <a:gd name="connsiteY8" fmla="*/ 182826 h 1096935"/>
                <a:gd name="connsiteX0" fmla="*/ 0 w 1720311"/>
                <a:gd name="connsiteY0" fmla="*/ 182826 h 1099315"/>
                <a:gd name="connsiteX1" fmla="*/ 182826 w 1720311"/>
                <a:gd name="connsiteY1" fmla="*/ 0 h 1099315"/>
                <a:gd name="connsiteX2" fmla="*/ 1537485 w 1720311"/>
                <a:gd name="connsiteY2" fmla="*/ 0 h 1099315"/>
                <a:gd name="connsiteX3" fmla="*/ 1720311 w 1720311"/>
                <a:gd name="connsiteY3" fmla="*/ 182826 h 1099315"/>
                <a:gd name="connsiteX4" fmla="*/ 1720311 w 1720311"/>
                <a:gd name="connsiteY4" fmla="*/ 914109 h 1099315"/>
                <a:gd name="connsiteX5" fmla="*/ 1537485 w 1720311"/>
                <a:gd name="connsiteY5" fmla="*/ 1096935 h 1099315"/>
                <a:gd name="connsiteX6" fmla="*/ 1097796 w 1720311"/>
                <a:gd name="connsiteY6" fmla="*/ 1099315 h 1099315"/>
                <a:gd name="connsiteX7" fmla="*/ 182826 w 1720311"/>
                <a:gd name="connsiteY7" fmla="*/ 1096935 h 1099315"/>
                <a:gd name="connsiteX8" fmla="*/ 0 w 1720311"/>
                <a:gd name="connsiteY8" fmla="*/ 914109 h 1099315"/>
                <a:gd name="connsiteX9" fmla="*/ 0 w 1720311"/>
                <a:gd name="connsiteY9" fmla="*/ 182826 h 1099315"/>
                <a:gd name="connsiteX0" fmla="*/ 0 w 1720311"/>
                <a:gd name="connsiteY0" fmla="*/ 182826 h 1099315"/>
                <a:gd name="connsiteX1" fmla="*/ 182826 w 1720311"/>
                <a:gd name="connsiteY1" fmla="*/ 0 h 1099315"/>
                <a:gd name="connsiteX2" fmla="*/ 1537485 w 1720311"/>
                <a:gd name="connsiteY2" fmla="*/ 0 h 1099315"/>
                <a:gd name="connsiteX3" fmla="*/ 1720311 w 1720311"/>
                <a:gd name="connsiteY3" fmla="*/ 182826 h 1099315"/>
                <a:gd name="connsiteX4" fmla="*/ 1720311 w 1720311"/>
                <a:gd name="connsiteY4" fmla="*/ 914109 h 1099315"/>
                <a:gd name="connsiteX5" fmla="*/ 1097796 w 1720311"/>
                <a:gd name="connsiteY5" fmla="*/ 1099315 h 1099315"/>
                <a:gd name="connsiteX6" fmla="*/ 182826 w 1720311"/>
                <a:gd name="connsiteY6" fmla="*/ 1096935 h 1099315"/>
                <a:gd name="connsiteX7" fmla="*/ 0 w 1720311"/>
                <a:gd name="connsiteY7" fmla="*/ 914109 h 1099315"/>
                <a:gd name="connsiteX8" fmla="*/ 0 w 1720311"/>
                <a:gd name="connsiteY8" fmla="*/ 182826 h 1099315"/>
                <a:gd name="connsiteX0" fmla="*/ 0 w 1720311"/>
                <a:gd name="connsiteY0" fmla="*/ 182826 h 1099315"/>
                <a:gd name="connsiteX1" fmla="*/ 182826 w 1720311"/>
                <a:gd name="connsiteY1" fmla="*/ 0 h 1099315"/>
                <a:gd name="connsiteX2" fmla="*/ 1537485 w 1720311"/>
                <a:gd name="connsiteY2" fmla="*/ 0 h 1099315"/>
                <a:gd name="connsiteX3" fmla="*/ 1720311 w 1720311"/>
                <a:gd name="connsiteY3" fmla="*/ 182826 h 1099315"/>
                <a:gd name="connsiteX4" fmla="*/ 1097796 w 1720311"/>
                <a:gd name="connsiteY4" fmla="*/ 1099315 h 1099315"/>
                <a:gd name="connsiteX5" fmla="*/ 182826 w 1720311"/>
                <a:gd name="connsiteY5" fmla="*/ 1096935 h 1099315"/>
                <a:gd name="connsiteX6" fmla="*/ 0 w 1720311"/>
                <a:gd name="connsiteY6" fmla="*/ 914109 h 1099315"/>
                <a:gd name="connsiteX7" fmla="*/ 0 w 1720311"/>
                <a:gd name="connsiteY7" fmla="*/ 182826 h 1099315"/>
                <a:gd name="connsiteX0" fmla="*/ 0 w 1573552"/>
                <a:gd name="connsiteY0" fmla="*/ 182826 h 1099315"/>
                <a:gd name="connsiteX1" fmla="*/ 182826 w 1573552"/>
                <a:gd name="connsiteY1" fmla="*/ 0 h 1099315"/>
                <a:gd name="connsiteX2" fmla="*/ 1537485 w 1573552"/>
                <a:gd name="connsiteY2" fmla="*/ 0 h 1099315"/>
                <a:gd name="connsiteX3" fmla="*/ 1097796 w 1573552"/>
                <a:gd name="connsiteY3" fmla="*/ 1099315 h 1099315"/>
                <a:gd name="connsiteX4" fmla="*/ 182826 w 1573552"/>
                <a:gd name="connsiteY4" fmla="*/ 1096935 h 1099315"/>
                <a:gd name="connsiteX5" fmla="*/ 0 w 1573552"/>
                <a:gd name="connsiteY5" fmla="*/ 914109 h 1099315"/>
                <a:gd name="connsiteX6" fmla="*/ 0 w 1573552"/>
                <a:gd name="connsiteY6" fmla="*/ 182826 h 109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3552" h="1099315">
                  <a:moveTo>
                    <a:pt x="0" y="182826"/>
                  </a:moveTo>
                  <a:cubicBezTo>
                    <a:pt x="0" y="81854"/>
                    <a:pt x="81854" y="0"/>
                    <a:pt x="182826" y="0"/>
                  </a:cubicBezTo>
                  <a:lnTo>
                    <a:pt x="1537485" y="0"/>
                  </a:lnTo>
                  <a:cubicBezTo>
                    <a:pt x="1689980" y="183219"/>
                    <a:pt x="1323572" y="916493"/>
                    <a:pt x="1097796" y="1099315"/>
                  </a:cubicBezTo>
                  <a:lnTo>
                    <a:pt x="182826" y="1096935"/>
                  </a:lnTo>
                  <a:cubicBezTo>
                    <a:pt x="81854" y="1096935"/>
                    <a:pt x="0" y="1015081"/>
                    <a:pt x="0" y="914109"/>
                  </a:cubicBezTo>
                  <a:lnTo>
                    <a:pt x="0" y="182826"/>
                  </a:lnTo>
                  <a:close/>
                </a:path>
              </a:pathLst>
            </a:custGeom>
            <a:gradFill rotWithShape="1">
              <a:gsLst>
                <a:gs pos="0">
                  <a:srgbClr val="6EA56C">
                    <a:satMod val="103000"/>
                    <a:lumMod val="102000"/>
                    <a:tint val="94000"/>
                  </a:srgbClr>
                </a:gs>
                <a:gs pos="50000">
                  <a:srgbClr val="6EA56C">
                    <a:satMod val="110000"/>
                    <a:lumMod val="100000"/>
                    <a:shade val="100000"/>
                  </a:srgbClr>
                </a:gs>
                <a:gs pos="100000">
                  <a:srgbClr val="6EA56C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6EA56C"/>
              </a:solidFill>
              <a:prstDash val="solid"/>
              <a:miter lim="800000"/>
            </a:ln>
            <a:effectLst/>
          </p:spPr>
          <p:txBody>
            <a:bodyPr lIns="3429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03</a:t>
              </a:r>
            </a:p>
          </p:txBody>
        </p:sp>
        <p:grpSp>
          <p:nvGrpSpPr>
            <p:cNvPr id="19" name="Group 22">
              <a:extLst>
                <a:ext uri="{FF2B5EF4-FFF2-40B4-BE49-F238E27FC236}">
                  <a16:creationId xmlns:a16="http://schemas.microsoft.com/office/drawing/2014/main" id="{E76EEB5F-679D-96A8-C6E3-720123CBB048}"/>
                </a:ext>
              </a:extLst>
            </p:cNvPr>
            <p:cNvGrpSpPr/>
            <p:nvPr/>
          </p:nvGrpSpPr>
          <p:grpSpPr>
            <a:xfrm>
              <a:off x="2475210" y="3708696"/>
              <a:ext cx="4511633" cy="934943"/>
              <a:chOff x="8921977" y="1253356"/>
              <a:chExt cx="2926080" cy="969433"/>
            </a:xfrm>
          </p:grpSpPr>
          <p:sp>
            <p:nvSpPr>
              <p:cNvPr id="21" name="TextBox 24">
                <a:extLst>
                  <a:ext uri="{FF2B5EF4-FFF2-40B4-BE49-F238E27FC236}">
                    <a16:creationId xmlns:a16="http://schemas.microsoft.com/office/drawing/2014/main" id="{44501BCE-FC2E-F788-3F57-12CE73E2FF10}"/>
                  </a:ext>
                </a:extLst>
              </p:cNvPr>
              <p:cNvSpPr txBox="1"/>
              <p:nvPr/>
            </p:nvSpPr>
            <p:spPr>
              <a:xfrm>
                <a:off x="8921977" y="1253356"/>
                <a:ext cx="2926080" cy="521484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</a:rPr>
                  <a:t>Generazione token</a:t>
                </a:r>
              </a:p>
            </p:txBody>
          </p:sp>
          <p:sp>
            <p:nvSpPr>
              <p:cNvPr id="22" name="TextBox 25">
                <a:extLst>
                  <a:ext uri="{FF2B5EF4-FFF2-40B4-BE49-F238E27FC236}">
                    <a16:creationId xmlns:a16="http://schemas.microsoft.com/office/drawing/2014/main" id="{E9CE4A0E-D4EE-81C9-40AA-E2375CB717CD}"/>
                  </a:ext>
                </a:extLst>
              </p:cNvPr>
              <p:cNvSpPr txBox="1"/>
              <p:nvPr/>
            </p:nvSpPr>
            <p:spPr>
              <a:xfrm>
                <a:off x="8921977" y="1701306"/>
                <a:ext cx="2926080" cy="521483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050"/>
                  <a:t>Se le credenziali sono valide, viene generato un token JWT contenente il nome utente e altre informazioni rilevanti.</a:t>
                </a:r>
                <a:endParaRPr kumimoji="0" lang="en-US" sz="1050" b="0" i="0" u="none" strike="noStrike" kern="1200" cap="none" spc="0" normalizeH="0" baseline="0" noProof="1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39">
            <a:extLst>
              <a:ext uri="{FF2B5EF4-FFF2-40B4-BE49-F238E27FC236}">
                <a16:creationId xmlns:a16="http://schemas.microsoft.com/office/drawing/2014/main" id="{AB235113-71CE-1BA4-DA34-7CAEDB76E608}"/>
              </a:ext>
            </a:extLst>
          </p:cNvPr>
          <p:cNvGrpSpPr/>
          <p:nvPr/>
        </p:nvGrpSpPr>
        <p:grpSpPr>
          <a:xfrm>
            <a:off x="3028389" y="4412814"/>
            <a:ext cx="5908290" cy="833007"/>
            <a:chOff x="1025986" y="4911774"/>
            <a:chExt cx="6306821" cy="1008296"/>
          </a:xfrm>
        </p:grpSpPr>
        <p:sp>
          <p:nvSpPr>
            <p:cNvPr id="9" name="Rectangle 27">
              <a:extLst>
                <a:ext uri="{FF2B5EF4-FFF2-40B4-BE49-F238E27FC236}">
                  <a16:creationId xmlns:a16="http://schemas.microsoft.com/office/drawing/2014/main" id="{9F0CF9FF-857D-6A82-6295-55C34AAF26C0}"/>
                </a:ext>
              </a:extLst>
            </p:cNvPr>
            <p:cNvSpPr/>
            <p:nvPr/>
          </p:nvSpPr>
          <p:spPr>
            <a:xfrm>
              <a:off x="1771911" y="4972562"/>
              <a:ext cx="5560896" cy="881869"/>
            </a:xfrm>
            <a:prstGeom prst="roundRect">
              <a:avLst>
                <a:gd name="adj" fmla="val 27126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65100" dist="38100" dir="2700000" algn="t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: Rounded Corners 2">
              <a:extLst>
                <a:ext uri="{FF2B5EF4-FFF2-40B4-BE49-F238E27FC236}">
                  <a16:creationId xmlns:a16="http://schemas.microsoft.com/office/drawing/2014/main" id="{F652191C-29AC-73DF-0711-FFB49C4F8A68}"/>
                </a:ext>
              </a:extLst>
            </p:cNvPr>
            <p:cNvSpPr/>
            <p:nvPr/>
          </p:nvSpPr>
          <p:spPr>
            <a:xfrm>
              <a:off x="1025986" y="4924872"/>
              <a:ext cx="1245144" cy="995198"/>
            </a:xfrm>
            <a:custGeom>
              <a:avLst/>
              <a:gdLst>
                <a:gd name="connsiteX0" fmla="*/ 0 w 1720311"/>
                <a:gd name="connsiteY0" fmla="*/ 182826 h 1096935"/>
                <a:gd name="connsiteX1" fmla="*/ 182826 w 1720311"/>
                <a:gd name="connsiteY1" fmla="*/ 0 h 1096935"/>
                <a:gd name="connsiteX2" fmla="*/ 1537485 w 1720311"/>
                <a:gd name="connsiteY2" fmla="*/ 0 h 1096935"/>
                <a:gd name="connsiteX3" fmla="*/ 1720311 w 1720311"/>
                <a:gd name="connsiteY3" fmla="*/ 182826 h 1096935"/>
                <a:gd name="connsiteX4" fmla="*/ 1720311 w 1720311"/>
                <a:gd name="connsiteY4" fmla="*/ 914109 h 1096935"/>
                <a:gd name="connsiteX5" fmla="*/ 1537485 w 1720311"/>
                <a:gd name="connsiteY5" fmla="*/ 1096935 h 1096935"/>
                <a:gd name="connsiteX6" fmla="*/ 182826 w 1720311"/>
                <a:gd name="connsiteY6" fmla="*/ 1096935 h 1096935"/>
                <a:gd name="connsiteX7" fmla="*/ 0 w 1720311"/>
                <a:gd name="connsiteY7" fmla="*/ 914109 h 1096935"/>
                <a:gd name="connsiteX8" fmla="*/ 0 w 1720311"/>
                <a:gd name="connsiteY8" fmla="*/ 182826 h 1096935"/>
                <a:gd name="connsiteX0" fmla="*/ 0 w 1720311"/>
                <a:gd name="connsiteY0" fmla="*/ 182826 h 1099315"/>
                <a:gd name="connsiteX1" fmla="*/ 182826 w 1720311"/>
                <a:gd name="connsiteY1" fmla="*/ 0 h 1099315"/>
                <a:gd name="connsiteX2" fmla="*/ 1537485 w 1720311"/>
                <a:gd name="connsiteY2" fmla="*/ 0 h 1099315"/>
                <a:gd name="connsiteX3" fmla="*/ 1720311 w 1720311"/>
                <a:gd name="connsiteY3" fmla="*/ 182826 h 1099315"/>
                <a:gd name="connsiteX4" fmla="*/ 1720311 w 1720311"/>
                <a:gd name="connsiteY4" fmla="*/ 914109 h 1099315"/>
                <a:gd name="connsiteX5" fmla="*/ 1537485 w 1720311"/>
                <a:gd name="connsiteY5" fmla="*/ 1096935 h 1099315"/>
                <a:gd name="connsiteX6" fmla="*/ 1097796 w 1720311"/>
                <a:gd name="connsiteY6" fmla="*/ 1099315 h 1099315"/>
                <a:gd name="connsiteX7" fmla="*/ 182826 w 1720311"/>
                <a:gd name="connsiteY7" fmla="*/ 1096935 h 1099315"/>
                <a:gd name="connsiteX8" fmla="*/ 0 w 1720311"/>
                <a:gd name="connsiteY8" fmla="*/ 914109 h 1099315"/>
                <a:gd name="connsiteX9" fmla="*/ 0 w 1720311"/>
                <a:gd name="connsiteY9" fmla="*/ 182826 h 1099315"/>
                <a:gd name="connsiteX0" fmla="*/ 0 w 1720311"/>
                <a:gd name="connsiteY0" fmla="*/ 182826 h 1099315"/>
                <a:gd name="connsiteX1" fmla="*/ 182826 w 1720311"/>
                <a:gd name="connsiteY1" fmla="*/ 0 h 1099315"/>
                <a:gd name="connsiteX2" fmla="*/ 1537485 w 1720311"/>
                <a:gd name="connsiteY2" fmla="*/ 0 h 1099315"/>
                <a:gd name="connsiteX3" fmla="*/ 1720311 w 1720311"/>
                <a:gd name="connsiteY3" fmla="*/ 182826 h 1099315"/>
                <a:gd name="connsiteX4" fmla="*/ 1720311 w 1720311"/>
                <a:gd name="connsiteY4" fmla="*/ 914109 h 1099315"/>
                <a:gd name="connsiteX5" fmla="*/ 1097796 w 1720311"/>
                <a:gd name="connsiteY5" fmla="*/ 1099315 h 1099315"/>
                <a:gd name="connsiteX6" fmla="*/ 182826 w 1720311"/>
                <a:gd name="connsiteY6" fmla="*/ 1096935 h 1099315"/>
                <a:gd name="connsiteX7" fmla="*/ 0 w 1720311"/>
                <a:gd name="connsiteY7" fmla="*/ 914109 h 1099315"/>
                <a:gd name="connsiteX8" fmla="*/ 0 w 1720311"/>
                <a:gd name="connsiteY8" fmla="*/ 182826 h 1099315"/>
                <a:gd name="connsiteX0" fmla="*/ 0 w 1720311"/>
                <a:gd name="connsiteY0" fmla="*/ 182826 h 1099315"/>
                <a:gd name="connsiteX1" fmla="*/ 182826 w 1720311"/>
                <a:gd name="connsiteY1" fmla="*/ 0 h 1099315"/>
                <a:gd name="connsiteX2" fmla="*/ 1537485 w 1720311"/>
                <a:gd name="connsiteY2" fmla="*/ 0 h 1099315"/>
                <a:gd name="connsiteX3" fmla="*/ 1720311 w 1720311"/>
                <a:gd name="connsiteY3" fmla="*/ 182826 h 1099315"/>
                <a:gd name="connsiteX4" fmla="*/ 1097796 w 1720311"/>
                <a:gd name="connsiteY4" fmla="*/ 1099315 h 1099315"/>
                <a:gd name="connsiteX5" fmla="*/ 182826 w 1720311"/>
                <a:gd name="connsiteY5" fmla="*/ 1096935 h 1099315"/>
                <a:gd name="connsiteX6" fmla="*/ 0 w 1720311"/>
                <a:gd name="connsiteY6" fmla="*/ 914109 h 1099315"/>
                <a:gd name="connsiteX7" fmla="*/ 0 w 1720311"/>
                <a:gd name="connsiteY7" fmla="*/ 182826 h 1099315"/>
                <a:gd name="connsiteX0" fmla="*/ 0 w 1573552"/>
                <a:gd name="connsiteY0" fmla="*/ 182826 h 1099315"/>
                <a:gd name="connsiteX1" fmla="*/ 182826 w 1573552"/>
                <a:gd name="connsiteY1" fmla="*/ 0 h 1099315"/>
                <a:gd name="connsiteX2" fmla="*/ 1537485 w 1573552"/>
                <a:gd name="connsiteY2" fmla="*/ 0 h 1099315"/>
                <a:gd name="connsiteX3" fmla="*/ 1097796 w 1573552"/>
                <a:gd name="connsiteY3" fmla="*/ 1099315 h 1099315"/>
                <a:gd name="connsiteX4" fmla="*/ 182826 w 1573552"/>
                <a:gd name="connsiteY4" fmla="*/ 1096935 h 1099315"/>
                <a:gd name="connsiteX5" fmla="*/ 0 w 1573552"/>
                <a:gd name="connsiteY5" fmla="*/ 914109 h 1099315"/>
                <a:gd name="connsiteX6" fmla="*/ 0 w 1573552"/>
                <a:gd name="connsiteY6" fmla="*/ 182826 h 109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3552" h="1099315">
                  <a:moveTo>
                    <a:pt x="0" y="182826"/>
                  </a:moveTo>
                  <a:cubicBezTo>
                    <a:pt x="0" y="81854"/>
                    <a:pt x="81854" y="0"/>
                    <a:pt x="182826" y="0"/>
                  </a:cubicBezTo>
                  <a:lnTo>
                    <a:pt x="1537485" y="0"/>
                  </a:lnTo>
                  <a:cubicBezTo>
                    <a:pt x="1689980" y="183219"/>
                    <a:pt x="1323572" y="916493"/>
                    <a:pt x="1097796" y="1099315"/>
                  </a:cubicBezTo>
                  <a:lnTo>
                    <a:pt x="182826" y="1096935"/>
                  </a:lnTo>
                  <a:cubicBezTo>
                    <a:pt x="81854" y="1096935"/>
                    <a:pt x="0" y="1015081"/>
                    <a:pt x="0" y="914109"/>
                  </a:cubicBezTo>
                  <a:lnTo>
                    <a:pt x="0" y="182826"/>
                  </a:lnTo>
                  <a:close/>
                </a:path>
              </a:pathLst>
            </a:custGeom>
            <a:gradFill rotWithShape="1">
              <a:gsLst>
                <a:gs pos="0">
                  <a:srgbClr val="3AC6E1">
                    <a:satMod val="103000"/>
                    <a:lumMod val="102000"/>
                    <a:tint val="94000"/>
                  </a:srgbClr>
                </a:gs>
                <a:gs pos="50000">
                  <a:srgbClr val="3AC6E1">
                    <a:satMod val="110000"/>
                    <a:lumMod val="100000"/>
                    <a:shade val="100000"/>
                  </a:srgbClr>
                </a:gs>
                <a:gs pos="100000">
                  <a:srgbClr val="3AC6E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3AC6E1"/>
              </a:solidFill>
              <a:prstDash val="solid"/>
              <a:miter lim="800000"/>
            </a:ln>
            <a:effectLst/>
          </p:spPr>
          <p:txBody>
            <a:bodyPr lIns="3429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04</a:t>
              </a:r>
            </a:p>
          </p:txBody>
        </p:sp>
        <p:grpSp>
          <p:nvGrpSpPr>
            <p:cNvPr id="12" name="Group 30">
              <a:extLst>
                <a:ext uri="{FF2B5EF4-FFF2-40B4-BE49-F238E27FC236}">
                  <a16:creationId xmlns:a16="http://schemas.microsoft.com/office/drawing/2014/main" id="{EA024FB7-5682-7109-3BED-1975CDA9E73D}"/>
                </a:ext>
              </a:extLst>
            </p:cNvPr>
            <p:cNvGrpSpPr/>
            <p:nvPr/>
          </p:nvGrpSpPr>
          <p:grpSpPr>
            <a:xfrm>
              <a:off x="2475210" y="4911774"/>
              <a:ext cx="4511633" cy="934945"/>
              <a:chOff x="8921977" y="1253356"/>
              <a:chExt cx="2926080" cy="969433"/>
            </a:xfrm>
          </p:grpSpPr>
          <p:sp>
            <p:nvSpPr>
              <p:cNvPr id="14" name="TextBox 32">
                <a:extLst>
                  <a:ext uri="{FF2B5EF4-FFF2-40B4-BE49-F238E27FC236}">
                    <a16:creationId xmlns:a16="http://schemas.microsoft.com/office/drawing/2014/main" id="{05FC5EBA-7523-F1F0-1D1E-E5B9A175476A}"/>
                  </a:ext>
                </a:extLst>
              </p:cNvPr>
              <p:cNvSpPr txBox="1"/>
              <p:nvPr/>
            </p:nvSpPr>
            <p:spPr>
              <a:xfrm>
                <a:off x="8921977" y="1253356"/>
                <a:ext cx="2926080" cy="521483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noProof="1">
                    <a:solidFill>
                      <a:srgbClr val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Header authorization</a:t>
                </a:r>
                <a:endParaRPr kumimoji="0" lang="en-US" sz="2000" b="1" i="0" u="none" strike="noStrike" kern="1200" cap="none" spc="0" normalizeH="0" baseline="0" noProof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15" name="TextBox 33">
                <a:extLst>
                  <a:ext uri="{FF2B5EF4-FFF2-40B4-BE49-F238E27FC236}">
                    <a16:creationId xmlns:a16="http://schemas.microsoft.com/office/drawing/2014/main" id="{FD0C8EA5-9D7B-42A9-654A-25E8F14D686A}"/>
                  </a:ext>
                </a:extLst>
              </p:cNvPr>
              <p:cNvSpPr txBox="1"/>
              <p:nvPr/>
            </p:nvSpPr>
            <p:spPr>
              <a:xfrm>
                <a:off x="8921977" y="1701306"/>
                <a:ext cx="2926080" cy="521483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050"/>
                  <a:t>Il token viene restituito al client, che dovr`a includerlo nelle richieste successive nell’header Authorization con schema Bearer.</a:t>
                </a:r>
                <a:endParaRPr kumimoji="0" lang="en-US" sz="1050" b="0" i="0" u="none" strike="noStrike" kern="1200" cap="none" spc="0" normalizeH="0" baseline="0" noProof="1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7" name="Group 39">
            <a:extLst>
              <a:ext uri="{FF2B5EF4-FFF2-40B4-BE49-F238E27FC236}">
                <a16:creationId xmlns:a16="http://schemas.microsoft.com/office/drawing/2014/main" id="{D3D603C8-E755-9C41-A60B-C95F04E78D21}"/>
              </a:ext>
            </a:extLst>
          </p:cNvPr>
          <p:cNvGrpSpPr/>
          <p:nvPr/>
        </p:nvGrpSpPr>
        <p:grpSpPr>
          <a:xfrm>
            <a:off x="3019538" y="5296110"/>
            <a:ext cx="5908291" cy="822185"/>
            <a:chOff x="1025985" y="4884997"/>
            <a:chExt cx="6306822" cy="995196"/>
          </a:xfrm>
        </p:grpSpPr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682387AF-9ADF-EFE4-8228-2A3BE9F22158}"/>
                </a:ext>
              </a:extLst>
            </p:cNvPr>
            <p:cNvSpPr/>
            <p:nvPr/>
          </p:nvSpPr>
          <p:spPr>
            <a:xfrm>
              <a:off x="1771911" y="4972562"/>
              <a:ext cx="5560896" cy="881869"/>
            </a:xfrm>
            <a:prstGeom prst="roundRect">
              <a:avLst>
                <a:gd name="adj" fmla="val 20153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65100" dist="38100" dir="2700000" algn="t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: Rounded Corners 2">
              <a:extLst>
                <a:ext uri="{FF2B5EF4-FFF2-40B4-BE49-F238E27FC236}">
                  <a16:creationId xmlns:a16="http://schemas.microsoft.com/office/drawing/2014/main" id="{C93B00CD-287A-FA0F-1C05-AA1805F224CD}"/>
                </a:ext>
              </a:extLst>
            </p:cNvPr>
            <p:cNvSpPr/>
            <p:nvPr/>
          </p:nvSpPr>
          <p:spPr>
            <a:xfrm>
              <a:off x="1025985" y="4884997"/>
              <a:ext cx="1254590" cy="995196"/>
            </a:xfrm>
            <a:custGeom>
              <a:avLst/>
              <a:gdLst>
                <a:gd name="connsiteX0" fmla="*/ 0 w 1720311"/>
                <a:gd name="connsiteY0" fmla="*/ 182826 h 1096935"/>
                <a:gd name="connsiteX1" fmla="*/ 182826 w 1720311"/>
                <a:gd name="connsiteY1" fmla="*/ 0 h 1096935"/>
                <a:gd name="connsiteX2" fmla="*/ 1537485 w 1720311"/>
                <a:gd name="connsiteY2" fmla="*/ 0 h 1096935"/>
                <a:gd name="connsiteX3" fmla="*/ 1720311 w 1720311"/>
                <a:gd name="connsiteY3" fmla="*/ 182826 h 1096935"/>
                <a:gd name="connsiteX4" fmla="*/ 1720311 w 1720311"/>
                <a:gd name="connsiteY4" fmla="*/ 914109 h 1096935"/>
                <a:gd name="connsiteX5" fmla="*/ 1537485 w 1720311"/>
                <a:gd name="connsiteY5" fmla="*/ 1096935 h 1096935"/>
                <a:gd name="connsiteX6" fmla="*/ 182826 w 1720311"/>
                <a:gd name="connsiteY6" fmla="*/ 1096935 h 1096935"/>
                <a:gd name="connsiteX7" fmla="*/ 0 w 1720311"/>
                <a:gd name="connsiteY7" fmla="*/ 914109 h 1096935"/>
                <a:gd name="connsiteX8" fmla="*/ 0 w 1720311"/>
                <a:gd name="connsiteY8" fmla="*/ 182826 h 1096935"/>
                <a:gd name="connsiteX0" fmla="*/ 0 w 1720311"/>
                <a:gd name="connsiteY0" fmla="*/ 182826 h 1099315"/>
                <a:gd name="connsiteX1" fmla="*/ 182826 w 1720311"/>
                <a:gd name="connsiteY1" fmla="*/ 0 h 1099315"/>
                <a:gd name="connsiteX2" fmla="*/ 1537485 w 1720311"/>
                <a:gd name="connsiteY2" fmla="*/ 0 h 1099315"/>
                <a:gd name="connsiteX3" fmla="*/ 1720311 w 1720311"/>
                <a:gd name="connsiteY3" fmla="*/ 182826 h 1099315"/>
                <a:gd name="connsiteX4" fmla="*/ 1720311 w 1720311"/>
                <a:gd name="connsiteY4" fmla="*/ 914109 h 1099315"/>
                <a:gd name="connsiteX5" fmla="*/ 1537485 w 1720311"/>
                <a:gd name="connsiteY5" fmla="*/ 1096935 h 1099315"/>
                <a:gd name="connsiteX6" fmla="*/ 1097796 w 1720311"/>
                <a:gd name="connsiteY6" fmla="*/ 1099315 h 1099315"/>
                <a:gd name="connsiteX7" fmla="*/ 182826 w 1720311"/>
                <a:gd name="connsiteY7" fmla="*/ 1096935 h 1099315"/>
                <a:gd name="connsiteX8" fmla="*/ 0 w 1720311"/>
                <a:gd name="connsiteY8" fmla="*/ 914109 h 1099315"/>
                <a:gd name="connsiteX9" fmla="*/ 0 w 1720311"/>
                <a:gd name="connsiteY9" fmla="*/ 182826 h 1099315"/>
                <a:gd name="connsiteX0" fmla="*/ 0 w 1720311"/>
                <a:gd name="connsiteY0" fmla="*/ 182826 h 1099315"/>
                <a:gd name="connsiteX1" fmla="*/ 182826 w 1720311"/>
                <a:gd name="connsiteY1" fmla="*/ 0 h 1099315"/>
                <a:gd name="connsiteX2" fmla="*/ 1537485 w 1720311"/>
                <a:gd name="connsiteY2" fmla="*/ 0 h 1099315"/>
                <a:gd name="connsiteX3" fmla="*/ 1720311 w 1720311"/>
                <a:gd name="connsiteY3" fmla="*/ 182826 h 1099315"/>
                <a:gd name="connsiteX4" fmla="*/ 1720311 w 1720311"/>
                <a:gd name="connsiteY4" fmla="*/ 914109 h 1099315"/>
                <a:gd name="connsiteX5" fmla="*/ 1097796 w 1720311"/>
                <a:gd name="connsiteY5" fmla="*/ 1099315 h 1099315"/>
                <a:gd name="connsiteX6" fmla="*/ 182826 w 1720311"/>
                <a:gd name="connsiteY6" fmla="*/ 1096935 h 1099315"/>
                <a:gd name="connsiteX7" fmla="*/ 0 w 1720311"/>
                <a:gd name="connsiteY7" fmla="*/ 914109 h 1099315"/>
                <a:gd name="connsiteX8" fmla="*/ 0 w 1720311"/>
                <a:gd name="connsiteY8" fmla="*/ 182826 h 1099315"/>
                <a:gd name="connsiteX0" fmla="*/ 0 w 1720311"/>
                <a:gd name="connsiteY0" fmla="*/ 182826 h 1099315"/>
                <a:gd name="connsiteX1" fmla="*/ 182826 w 1720311"/>
                <a:gd name="connsiteY1" fmla="*/ 0 h 1099315"/>
                <a:gd name="connsiteX2" fmla="*/ 1537485 w 1720311"/>
                <a:gd name="connsiteY2" fmla="*/ 0 h 1099315"/>
                <a:gd name="connsiteX3" fmla="*/ 1720311 w 1720311"/>
                <a:gd name="connsiteY3" fmla="*/ 182826 h 1099315"/>
                <a:gd name="connsiteX4" fmla="*/ 1097796 w 1720311"/>
                <a:gd name="connsiteY4" fmla="*/ 1099315 h 1099315"/>
                <a:gd name="connsiteX5" fmla="*/ 182826 w 1720311"/>
                <a:gd name="connsiteY5" fmla="*/ 1096935 h 1099315"/>
                <a:gd name="connsiteX6" fmla="*/ 0 w 1720311"/>
                <a:gd name="connsiteY6" fmla="*/ 914109 h 1099315"/>
                <a:gd name="connsiteX7" fmla="*/ 0 w 1720311"/>
                <a:gd name="connsiteY7" fmla="*/ 182826 h 1099315"/>
                <a:gd name="connsiteX0" fmla="*/ 0 w 1573552"/>
                <a:gd name="connsiteY0" fmla="*/ 182826 h 1099315"/>
                <a:gd name="connsiteX1" fmla="*/ 182826 w 1573552"/>
                <a:gd name="connsiteY1" fmla="*/ 0 h 1099315"/>
                <a:gd name="connsiteX2" fmla="*/ 1537485 w 1573552"/>
                <a:gd name="connsiteY2" fmla="*/ 0 h 1099315"/>
                <a:gd name="connsiteX3" fmla="*/ 1097796 w 1573552"/>
                <a:gd name="connsiteY3" fmla="*/ 1099315 h 1099315"/>
                <a:gd name="connsiteX4" fmla="*/ 182826 w 1573552"/>
                <a:gd name="connsiteY4" fmla="*/ 1096935 h 1099315"/>
                <a:gd name="connsiteX5" fmla="*/ 0 w 1573552"/>
                <a:gd name="connsiteY5" fmla="*/ 914109 h 1099315"/>
                <a:gd name="connsiteX6" fmla="*/ 0 w 1573552"/>
                <a:gd name="connsiteY6" fmla="*/ 182826 h 109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3552" h="1099315">
                  <a:moveTo>
                    <a:pt x="0" y="182826"/>
                  </a:moveTo>
                  <a:cubicBezTo>
                    <a:pt x="0" y="81854"/>
                    <a:pt x="81854" y="0"/>
                    <a:pt x="182826" y="0"/>
                  </a:cubicBezTo>
                  <a:lnTo>
                    <a:pt x="1537485" y="0"/>
                  </a:lnTo>
                  <a:cubicBezTo>
                    <a:pt x="1689980" y="183219"/>
                    <a:pt x="1323572" y="916493"/>
                    <a:pt x="1097796" y="1099315"/>
                  </a:cubicBezTo>
                  <a:lnTo>
                    <a:pt x="182826" y="1096935"/>
                  </a:lnTo>
                  <a:cubicBezTo>
                    <a:pt x="81854" y="1096935"/>
                    <a:pt x="0" y="1015081"/>
                    <a:pt x="0" y="914109"/>
                  </a:cubicBezTo>
                  <a:lnTo>
                    <a:pt x="0" y="182826"/>
                  </a:lnTo>
                  <a:close/>
                </a:path>
              </a:pathLst>
            </a:custGeom>
            <a:solidFill>
              <a:srgbClr val="6767FF"/>
            </a:solidFill>
            <a:ln w="6350" cap="flat" cmpd="sng" algn="ctr">
              <a:solidFill>
                <a:srgbClr val="3AC6E1"/>
              </a:solidFill>
              <a:prstDash val="solid"/>
              <a:miter lim="800000"/>
            </a:ln>
            <a:effectLst/>
          </p:spPr>
          <p:txBody>
            <a:bodyPr lIns="3429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05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" name="Group 30">
              <a:extLst>
                <a:ext uri="{FF2B5EF4-FFF2-40B4-BE49-F238E27FC236}">
                  <a16:creationId xmlns:a16="http://schemas.microsoft.com/office/drawing/2014/main" id="{185E2A9A-E3D9-21F6-989D-AF41A55136DA}"/>
                </a:ext>
              </a:extLst>
            </p:cNvPr>
            <p:cNvGrpSpPr/>
            <p:nvPr/>
          </p:nvGrpSpPr>
          <p:grpSpPr>
            <a:xfrm>
              <a:off x="2475210" y="4911773"/>
              <a:ext cx="4511633" cy="934944"/>
              <a:chOff x="8921977" y="1253356"/>
              <a:chExt cx="2926080" cy="969433"/>
            </a:xfrm>
          </p:grpSpPr>
          <p:sp>
            <p:nvSpPr>
              <p:cNvPr id="41" name="TextBox 32">
                <a:extLst>
                  <a:ext uri="{FF2B5EF4-FFF2-40B4-BE49-F238E27FC236}">
                    <a16:creationId xmlns:a16="http://schemas.microsoft.com/office/drawing/2014/main" id="{F079EB9D-D0BC-3643-2E03-4EFBD0315C38}"/>
                  </a:ext>
                </a:extLst>
              </p:cNvPr>
              <p:cNvSpPr txBox="1"/>
              <p:nvPr/>
            </p:nvSpPr>
            <p:spPr>
              <a:xfrm>
                <a:off x="8921977" y="1253356"/>
                <a:ext cx="2926080" cy="521483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</a:rPr>
                  <a:t>Filtraggio</a:t>
                </a:r>
              </a:p>
            </p:txBody>
          </p:sp>
          <p:sp>
            <p:nvSpPr>
              <p:cNvPr id="42" name="TextBox 33">
                <a:extLst>
                  <a:ext uri="{FF2B5EF4-FFF2-40B4-BE49-F238E27FC236}">
                    <a16:creationId xmlns:a16="http://schemas.microsoft.com/office/drawing/2014/main" id="{114FACDB-9C68-6183-7C11-9CC7EF2BCD3E}"/>
                  </a:ext>
                </a:extLst>
              </p:cNvPr>
              <p:cNvSpPr txBox="1"/>
              <p:nvPr/>
            </p:nvSpPr>
            <p:spPr>
              <a:xfrm>
                <a:off x="8921977" y="1701306"/>
                <a:ext cx="2926080" cy="521483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050"/>
                  <a:t>Ogni richiesta autenticata viene intercettata da un filtro che verifica la validit`a del token prima di consentire l’accesso alle risorse protette</a:t>
                </a:r>
                <a:endParaRPr kumimoji="0" lang="en-US" sz="1050" b="0" i="0" u="none" strike="noStrike" kern="1200" cap="none" spc="0" normalizeH="0" baseline="0" noProof="1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6601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237A2EA-ACA1-293B-6789-6C5921B36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Registrazione &amp; Autenticazione</a:t>
            </a:r>
          </a:p>
          <a:p>
            <a:endParaRPr lang="it-IT"/>
          </a:p>
        </p:txBody>
      </p:sp>
      <p:sp>
        <p:nvSpPr>
          <p:cNvPr id="5" name="Titolo 3">
            <a:extLst>
              <a:ext uri="{FF2B5EF4-FFF2-40B4-BE49-F238E27FC236}">
                <a16:creationId xmlns:a16="http://schemas.microsoft.com/office/drawing/2014/main" id="{37B0E8B9-99F3-C53A-1B57-B460FFB5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88" y="957263"/>
            <a:ext cx="8793162" cy="855662"/>
          </a:xfrm>
        </p:spPr>
        <p:txBody>
          <a:bodyPr/>
          <a:lstStyle/>
          <a:p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JWTUtil</a:t>
            </a:r>
            <a:endParaRPr lang="it-IT"/>
          </a:p>
        </p:txBody>
      </p:sp>
      <p:pic>
        <p:nvPicPr>
          <p:cNvPr id="7" name="Immagine 6" descr="Immagine che contiene testo, schermata, documento, Carattere">
            <a:extLst>
              <a:ext uri="{FF2B5EF4-FFF2-40B4-BE49-F238E27FC236}">
                <a16:creationId xmlns:a16="http://schemas.microsoft.com/office/drawing/2014/main" id="{3C781A00-A68B-5A36-E96C-BCD8B7607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029" y="361952"/>
            <a:ext cx="7025000" cy="61340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F90C4A03-C618-FA70-A505-BF25D3D7F015}"/>
                  </a:ext>
                </a:extLst>
              </p14:cNvPr>
              <p14:cNvContentPartPr/>
              <p14:nvPr/>
            </p14:nvContentPartPr>
            <p14:xfrm>
              <a:off x="3431584" y="1878955"/>
              <a:ext cx="4375440" cy="1188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F90C4A03-C618-FA70-A505-BF25D3D7F0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7584" y="1770955"/>
                <a:ext cx="44830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CBA5D372-E20D-87F6-9184-A13F845DAA75}"/>
                  </a:ext>
                </a:extLst>
              </p14:cNvPr>
              <p14:cNvContentPartPr/>
              <p14:nvPr/>
            </p14:nvContentPartPr>
            <p14:xfrm>
              <a:off x="3911824" y="1996428"/>
              <a:ext cx="2628000" cy="468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CBA5D372-E20D-87F6-9184-A13F845DAA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57817" y="1888428"/>
                <a:ext cx="2735655" cy="2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2231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6252FA6B-9493-DB5B-C49F-545D26BC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Registrazione &amp; Autenticazione</a:t>
            </a:r>
          </a:p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AE5050B5-AA1E-769F-7BAA-B54E4A864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19" y="958052"/>
            <a:ext cx="8794143" cy="854592"/>
          </a:xfrm>
        </p:spPr>
        <p:txBody>
          <a:bodyPr/>
          <a:lstStyle/>
          <a:p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AuthService</a:t>
            </a:r>
            <a:endParaRPr lang="it-IT"/>
          </a:p>
        </p:txBody>
      </p:sp>
      <p:pic>
        <p:nvPicPr>
          <p:cNvPr id="6" name="Immagine 5" descr="Immagine che contiene testo, schermata, Carattere, documento">
            <a:extLst>
              <a:ext uri="{FF2B5EF4-FFF2-40B4-BE49-F238E27FC236}">
                <a16:creationId xmlns:a16="http://schemas.microsoft.com/office/drawing/2014/main" id="{45BD1621-6755-86FC-FC69-CE122635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214" y="958052"/>
            <a:ext cx="8380731" cy="54556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9147DFC5-BF15-C3B7-CBED-EC81A9B23A07}"/>
                  </a:ext>
                </a:extLst>
              </p14:cNvPr>
              <p14:cNvContentPartPr/>
              <p14:nvPr/>
            </p14:nvContentPartPr>
            <p14:xfrm>
              <a:off x="4311424" y="3946548"/>
              <a:ext cx="4531680" cy="648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9147DFC5-BF15-C3B7-CBED-EC81A9B23A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7424" y="3838908"/>
                <a:ext cx="46393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75B58869-BB6F-6273-F631-36A248AD04CB}"/>
                  </a:ext>
                </a:extLst>
              </p14:cNvPr>
              <p14:cNvContentPartPr/>
              <p14:nvPr/>
            </p14:nvContentPartPr>
            <p14:xfrm>
              <a:off x="6441184" y="4867068"/>
              <a:ext cx="4884840" cy="7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75B58869-BB6F-6273-F631-36A248AD04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7184" y="4651068"/>
                <a:ext cx="4992480" cy="4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4749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8CB93792-6041-C6BB-0632-EC44B9F741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Registrazione &amp; Autenticazione</a:t>
            </a:r>
          </a:p>
          <a:p>
            <a:endParaRPr lang="it-IT"/>
          </a:p>
        </p:txBody>
      </p:sp>
      <p:pic>
        <p:nvPicPr>
          <p:cNvPr id="6" name="Immagine 5" descr="Immagine che contiene testo, schermata, Carattere, documento">
            <a:extLst>
              <a:ext uri="{FF2B5EF4-FFF2-40B4-BE49-F238E27FC236}">
                <a16:creationId xmlns:a16="http://schemas.microsoft.com/office/drawing/2014/main" id="{0C9EAFA1-70A6-91D1-BDFC-E689A23BE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2" y="933455"/>
            <a:ext cx="6687116" cy="560347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353E11F1-0492-17B9-FC62-51540AD8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105" y="933455"/>
            <a:ext cx="8794143" cy="854592"/>
          </a:xfrm>
        </p:spPr>
        <p:txBody>
          <a:bodyPr/>
          <a:lstStyle/>
          <a:p>
            <a:r>
              <a:rPr lang="it-IT" sz="3200">
                <a:solidFill>
                  <a:srgbClr val="004C7F"/>
                </a:solidFill>
              </a:rPr>
              <a:t>JWTFilter</a:t>
            </a:r>
          </a:p>
        </p:txBody>
      </p:sp>
      <p:pic>
        <p:nvPicPr>
          <p:cNvPr id="8" name="Immagine 7" descr="Immagine che contiene testo, schermata, Carattere">
            <a:extLst>
              <a:ext uri="{FF2B5EF4-FFF2-40B4-BE49-F238E27FC236}">
                <a16:creationId xmlns:a16="http://schemas.microsoft.com/office/drawing/2014/main" id="{71D0B2B2-7573-3F2E-C00D-A870E9665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242" y="1788047"/>
            <a:ext cx="6348766" cy="37581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950DC4A1-3221-B95E-1B64-BEA13590D04F}"/>
                  </a:ext>
                </a:extLst>
              </p14:cNvPr>
              <p14:cNvContentPartPr/>
              <p14:nvPr/>
            </p14:nvContentPartPr>
            <p14:xfrm>
              <a:off x="528793" y="5410087"/>
              <a:ext cx="1968840" cy="129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950DC4A1-3221-B95E-1B64-BEA13590D0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153" y="5338087"/>
                <a:ext cx="20404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BD345B4F-218B-5A2B-E9BE-1132BA6D6A64}"/>
                  </a:ext>
                </a:extLst>
              </p14:cNvPr>
              <p14:cNvContentPartPr/>
              <p14:nvPr/>
            </p14:nvContentPartPr>
            <p14:xfrm>
              <a:off x="753433" y="5685127"/>
              <a:ext cx="2218320" cy="259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BD345B4F-218B-5A2B-E9BE-1132BA6D6A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433" y="5613487"/>
                <a:ext cx="22899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84207D53-E095-CA8A-C827-D80AEA8E0920}"/>
                  </a:ext>
                </a:extLst>
              </p14:cNvPr>
              <p14:cNvContentPartPr/>
              <p14:nvPr/>
            </p14:nvContentPartPr>
            <p14:xfrm>
              <a:off x="6011353" y="2137987"/>
              <a:ext cx="1943280" cy="2160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84207D53-E095-CA8A-C827-D80AEA8E09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75353" y="2065987"/>
                <a:ext cx="2014920" cy="16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8350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4BC34D34-24B8-4541-AD7D-DDF0F6850D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Introduzione</a:t>
            </a:r>
          </a:p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B76ECE51-9F02-0743-95A9-986AE642B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>
                <a:solidFill>
                  <a:srgbClr val="004C7F"/>
                </a:solidFill>
              </a:rPr>
              <a:t>Contesto Applicativo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41CA9F7-E39F-F724-9268-38269A9EA913}"/>
              </a:ext>
            </a:extLst>
          </p:cNvPr>
          <p:cNvSpPr/>
          <p:nvPr/>
        </p:nvSpPr>
        <p:spPr>
          <a:xfrm>
            <a:off x="5563569" y="1924050"/>
            <a:ext cx="126000" cy="4159250"/>
          </a:xfrm>
          <a:prstGeom prst="rect">
            <a:avLst/>
          </a:prstGeom>
          <a:solidFill>
            <a:srgbClr val="004C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9F8A498-1925-73F2-1090-9A74ED2E0478}"/>
              </a:ext>
            </a:extLst>
          </p:cNvPr>
          <p:cNvSpPr/>
          <p:nvPr/>
        </p:nvSpPr>
        <p:spPr>
          <a:xfrm>
            <a:off x="839369" y="3819525"/>
            <a:ext cx="10266781" cy="12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64490C8-4808-7A3D-E83E-FADCBAB611DF}"/>
              </a:ext>
            </a:extLst>
          </p:cNvPr>
          <p:cNvSpPr txBox="1"/>
          <p:nvPr/>
        </p:nvSpPr>
        <p:spPr>
          <a:xfrm>
            <a:off x="1092200" y="2038350"/>
            <a:ext cx="407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/>
              <a:t>👤 </a:t>
            </a:r>
            <a:r>
              <a:rPr lang="it-IT" sz="2400" b="1">
                <a:latin typeface="Verdana" panose="020B0604030504040204" pitchFamily="34" charset="0"/>
                <a:ea typeface="Verdana" panose="020B0604030504040204" pitchFamily="34" charset="0"/>
              </a:rPr>
              <a:t>User</a:t>
            </a:r>
            <a:endParaRPr lang="it-IT" sz="2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DD34C8-2F74-876B-4A95-E762C4407301}"/>
              </a:ext>
            </a:extLst>
          </p:cNvPr>
          <p:cNvSpPr txBox="1"/>
          <p:nvPr/>
        </p:nvSpPr>
        <p:spPr>
          <a:xfrm>
            <a:off x="1279664" y="2691474"/>
            <a:ext cx="382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Rappresenta l’utente del sistema.</a:t>
            </a:r>
            <a:br>
              <a:rPr lang="it-IT"/>
            </a:br>
            <a:r>
              <a:rPr lang="it-IT"/>
              <a:t>Può creare task personali, partecipare a gruppi e interagire con il calendario.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77D5C65-1C24-B32E-720C-18BB4AFECBA5}"/>
              </a:ext>
            </a:extLst>
          </p:cNvPr>
          <p:cNvSpPr txBox="1"/>
          <p:nvPr/>
        </p:nvSpPr>
        <p:spPr>
          <a:xfrm>
            <a:off x="5861165" y="2038350"/>
            <a:ext cx="40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/>
              <a:t>✅ </a:t>
            </a:r>
            <a:r>
              <a:rPr lang="it-IT" sz="2400" b="1">
                <a:latin typeface="Verdana" panose="020B0604030504040204" pitchFamily="34" charset="0"/>
                <a:ea typeface="Verdana" panose="020B0604030504040204" pitchFamily="34" charset="0"/>
              </a:rPr>
              <a:t>Task</a:t>
            </a:r>
            <a:endParaRPr lang="it-IT" sz="2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48B50CB-B8F1-123C-6376-C1A0929F0BCF}"/>
              </a:ext>
            </a:extLst>
          </p:cNvPr>
          <p:cNvSpPr/>
          <p:nvPr/>
        </p:nvSpPr>
        <p:spPr>
          <a:xfrm>
            <a:off x="1229264" y="2670489"/>
            <a:ext cx="50400" cy="92333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F355A2F-EA89-B555-50AA-D10BA57151AC}"/>
              </a:ext>
            </a:extLst>
          </p:cNvPr>
          <p:cNvSpPr/>
          <p:nvPr/>
        </p:nvSpPr>
        <p:spPr>
          <a:xfrm>
            <a:off x="5922359" y="2697584"/>
            <a:ext cx="50400" cy="92333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C83E610-350D-970E-E064-6E0230884DEC}"/>
              </a:ext>
            </a:extLst>
          </p:cNvPr>
          <p:cNvSpPr txBox="1"/>
          <p:nvPr/>
        </p:nvSpPr>
        <p:spPr>
          <a:xfrm>
            <a:off x="5972758" y="2682006"/>
            <a:ext cx="4476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Un’attività da completare, con stato, priorità, scadenza e sottotask.</a:t>
            </a:r>
            <a:br>
              <a:rPr lang="it-IT"/>
            </a:br>
            <a:r>
              <a:rPr lang="it-IT"/>
              <a:t>Può essere </a:t>
            </a:r>
            <a:r>
              <a:rPr lang="it-IT" b="1"/>
              <a:t>personale</a:t>
            </a:r>
            <a:r>
              <a:rPr lang="it-IT"/>
              <a:t>, </a:t>
            </a:r>
            <a:r>
              <a:rPr lang="it-IT" b="1"/>
              <a:t>condivisa</a:t>
            </a:r>
            <a:r>
              <a:rPr lang="it-IT"/>
              <a:t> o di </a:t>
            </a:r>
            <a:r>
              <a:rPr lang="it-IT" b="1"/>
              <a:t>gruppo</a:t>
            </a:r>
            <a:r>
              <a:rPr lang="it-IT"/>
              <a:t>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2BEA519-B829-C842-018D-FD128BA77356}"/>
              </a:ext>
            </a:extLst>
          </p:cNvPr>
          <p:cNvSpPr txBox="1"/>
          <p:nvPr/>
        </p:nvSpPr>
        <p:spPr>
          <a:xfrm>
            <a:off x="1089364" y="4171231"/>
            <a:ext cx="40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/>
              <a:t>📅 </a:t>
            </a:r>
            <a:r>
              <a:rPr lang="it-IT" sz="2400" b="1">
                <a:latin typeface="Verdana" panose="020B0604030504040204" pitchFamily="34" charset="0"/>
                <a:ea typeface="Verdana" panose="020B0604030504040204" pitchFamily="34" charset="0"/>
              </a:rPr>
              <a:t>Calendar</a:t>
            </a:r>
            <a:endParaRPr lang="it-IT" sz="2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AFB0798-9026-872F-C79F-ED3010240D2F}"/>
              </a:ext>
            </a:extLst>
          </p:cNvPr>
          <p:cNvSpPr txBox="1"/>
          <p:nvPr/>
        </p:nvSpPr>
        <p:spPr>
          <a:xfrm>
            <a:off x="1311428" y="4755224"/>
            <a:ext cx="4019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Aggrega tutte le sessioni associate ai task dell’utente. Rappresenta la pianificazione effettiva e dinamica delle attività.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A7C7B11-0BFB-51A0-E31A-420C8ADF1B1A}"/>
              </a:ext>
            </a:extLst>
          </p:cNvPr>
          <p:cNvSpPr/>
          <p:nvPr/>
        </p:nvSpPr>
        <p:spPr>
          <a:xfrm>
            <a:off x="1229264" y="4734239"/>
            <a:ext cx="50400" cy="92333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69E1950-6CA3-187D-3CAB-923A8D600885}"/>
              </a:ext>
            </a:extLst>
          </p:cNvPr>
          <p:cNvSpPr txBox="1"/>
          <p:nvPr/>
        </p:nvSpPr>
        <p:spPr>
          <a:xfrm>
            <a:off x="5861165" y="4154232"/>
            <a:ext cx="40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/>
              <a:t>⏰ </a:t>
            </a:r>
            <a:r>
              <a:rPr lang="it-IT" sz="2400" b="1">
                <a:latin typeface="Verdana" panose="020B0604030504040204" pitchFamily="34" charset="0"/>
                <a:ea typeface="Verdana" panose="020B0604030504040204" pitchFamily="34" charset="0"/>
              </a:rPr>
              <a:t>Session</a:t>
            </a:r>
            <a:endParaRPr lang="it-IT" sz="2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BFFA149-1831-EEF4-B85F-1E389787DE65}"/>
              </a:ext>
            </a:extLst>
          </p:cNvPr>
          <p:cNvSpPr txBox="1"/>
          <p:nvPr/>
        </p:nvSpPr>
        <p:spPr>
          <a:xfrm>
            <a:off x="6083228" y="4738225"/>
            <a:ext cx="4137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Periodo in cui l’utente lavora sul task in programma. Può essere </a:t>
            </a:r>
            <a:r>
              <a:rPr lang="it-IT" b="1"/>
              <a:t>programmata</a:t>
            </a:r>
            <a:r>
              <a:rPr lang="it-IT"/>
              <a:t>, </a:t>
            </a:r>
            <a:r>
              <a:rPr lang="it-IT" b="1"/>
              <a:t>saltata</a:t>
            </a:r>
            <a:r>
              <a:rPr lang="it-IT"/>
              <a:t> o </a:t>
            </a:r>
            <a:r>
              <a:rPr lang="it-IT" b="1"/>
              <a:t>completata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B9950F0-FC0E-8806-5D49-57D6A4D559F5}"/>
              </a:ext>
            </a:extLst>
          </p:cNvPr>
          <p:cNvSpPr/>
          <p:nvPr/>
        </p:nvSpPr>
        <p:spPr>
          <a:xfrm>
            <a:off x="6001065" y="4717240"/>
            <a:ext cx="50400" cy="92333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9465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5138E-7BBB-B154-C0A7-63537F42E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AF678227-DCA1-54FB-F689-2789ACC0E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68" y="2357395"/>
            <a:ext cx="5954732" cy="795080"/>
          </a:xfrm>
        </p:spPr>
        <p:txBody>
          <a:bodyPr>
            <a:noAutofit/>
          </a:bodyPr>
          <a:lstStyle/>
          <a:p>
            <a:r>
              <a:rPr lang="it-IT" b="1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373432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096E8-747B-5040-E9C9-7730CB8A4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A41B1943-69CD-E275-B47C-A47A0F80A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Testing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F0F2A5EE-B781-139F-3BD0-8A8253C7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19" y="958052"/>
            <a:ext cx="8794143" cy="854592"/>
          </a:xfrm>
        </p:spPr>
        <p:txBody>
          <a:bodyPr/>
          <a:lstStyle/>
          <a:p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Unit </a:t>
            </a:r>
            <a:r>
              <a:rPr kumimoji="0" lang="it-IT" sz="3200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Testing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53F524-0FAA-4481-F8A6-8FFA2CE09E16}"/>
              </a:ext>
            </a:extLst>
          </p:cNvPr>
          <p:cNvSpPr txBox="1"/>
          <p:nvPr/>
        </p:nvSpPr>
        <p:spPr>
          <a:xfrm>
            <a:off x="611938" y="1671991"/>
            <a:ext cx="38850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I test di unità validano metodi di singole class;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Basati su </a:t>
            </a:r>
            <a:r>
              <a:rPr lang="it-IT" b="1"/>
              <a:t>JUnit 5 </a:t>
            </a:r>
            <a:r>
              <a:rPr lang="it-IT"/>
              <a:t>e </a:t>
            </a:r>
            <a:r>
              <a:rPr lang="it-IT" b="1"/>
              <a:t>Mockito</a:t>
            </a:r>
            <a:r>
              <a:rPr lang="it-IT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Controllano la logica interna dei metodi public;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Utilizzano Mock di dipendenze (DAO, mapper, ecc.) per isolare la classe testata;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Validano eccezioni, path di errore, valori di ritorno e comportamenti al variare dei parametri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Esempio: </a:t>
            </a:r>
            <a:r>
              <a:rPr lang="it-IT" b="1"/>
              <a:t>GroupServiceTest</a:t>
            </a:r>
          </a:p>
        </p:txBody>
      </p:sp>
      <p:pic>
        <p:nvPicPr>
          <p:cNvPr id="9" name="Immagine 8" descr="Immagine che contiene frutto, bibita analcolica, logo, Elementi grafici">
            <a:extLst>
              <a:ext uri="{FF2B5EF4-FFF2-40B4-BE49-F238E27FC236}">
                <a16:creationId xmlns:a16="http://schemas.microsoft.com/office/drawing/2014/main" id="{33CA1C5A-BD4D-AC10-9522-9305E5394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81" y="5233904"/>
            <a:ext cx="1666506" cy="113669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03B4296-D135-8246-F816-DD3E4FB1A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130" y="610828"/>
            <a:ext cx="3996373" cy="5205450"/>
          </a:xfrm>
          <a:prstGeom prst="rect">
            <a:avLst/>
          </a:prstGeom>
        </p:spPr>
      </p:pic>
      <p:pic>
        <p:nvPicPr>
          <p:cNvPr id="6" name="Immagine 5" descr="Immagine che contiene testo, schermata, Carattere, numero">
            <a:extLst>
              <a:ext uri="{FF2B5EF4-FFF2-40B4-BE49-F238E27FC236}">
                <a16:creationId xmlns:a16="http://schemas.microsoft.com/office/drawing/2014/main" id="{63F1F63C-C26C-A06B-2C23-3179ABC28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447" y="4071565"/>
            <a:ext cx="4634329" cy="223594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86FEF04-5B2E-C07A-4AA8-2763E2B06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993" y="163610"/>
            <a:ext cx="2495034" cy="37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13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8ACC867-E71E-4261-6042-48E322761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Testing</a:t>
            </a:r>
          </a:p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D192A7E-AD39-EE63-F58E-B8D7AF237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5870" y="1658579"/>
            <a:ext cx="5022104" cy="4470050"/>
          </a:xfrm>
        </p:spPr>
        <p:txBody>
          <a:bodyPr/>
          <a:lstStyle/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/>
              <a:t>verifica il corretto funzionamento delle operazioni con il db e l’interazione tra più componenti dell’applicazione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/>
              <a:t>Viene inizializzato un EntityManager con una configurazione di test (EasyTaskTestPU);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/>
              <a:t>Vengono create tabelle e dati in un db (H2) per eseguire operazioni CRUD;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/>
              <a:t>Si testano metodi findById, findAll, update, delete dei DAO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EEA8AF91-5C12-4EF5-9B5B-3B98B890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Integration Testing</a:t>
            </a:r>
            <a:endParaRPr lang="it-IT"/>
          </a:p>
        </p:txBody>
      </p:sp>
      <p:pic>
        <p:nvPicPr>
          <p:cNvPr id="6" name="Immagine 5" descr="Immagine che contiene testo, schermata, Carattere">
            <a:extLst>
              <a:ext uri="{FF2B5EF4-FFF2-40B4-BE49-F238E27FC236}">
                <a16:creationId xmlns:a16="http://schemas.microsoft.com/office/drawing/2014/main" id="{72502953-93BE-38E9-35AC-919557DE2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974" y="1652791"/>
            <a:ext cx="6041812" cy="42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01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1403B-14EA-E034-F742-BE5F392F3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713CDADE-ACFD-4723-C4C6-1BB007D8B0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Testing</a:t>
            </a:r>
          </a:p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4D14DD93-63EE-1987-D13D-666494FD8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Endpoint Testing</a:t>
            </a:r>
            <a:endParaRPr lang="it-IT"/>
          </a:p>
        </p:txBody>
      </p:sp>
      <p:grpSp>
        <p:nvGrpSpPr>
          <p:cNvPr id="13" name="Group 87">
            <a:extLst>
              <a:ext uri="{FF2B5EF4-FFF2-40B4-BE49-F238E27FC236}">
                <a16:creationId xmlns:a16="http://schemas.microsoft.com/office/drawing/2014/main" id="{11375A68-2F1E-3A8D-C533-A54D41685BEA}"/>
              </a:ext>
            </a:extLst>
          </p:cNvPr>
          <p:cNvGrpSpPr/>
          <p:nvPr/>
        </p:nvGrpSpPr>
        <p:grpSpPr>
          <a:xfrm>
            <a:off x="1184145" y="2159024"/>
            <a:ext cx="9266594" cy="856343"/>
            <a:chOff x="2827995" y="1290656"/>
            <a:chExt cx="9924866" cy="1091135"/>
          </a:xfrm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4B740A85-6826-481F-FFE9-BAB562C4E7CA}"/>
                </a:ext>
              </a:extLst>
            </p:cNvPr>
            <p:cNvSpPr/>
            <p:nvPr/>
          </p:nvSpPr>
          <p:spPr>
            <a:xfrm>
              <a:off x="2827995" y="1290656"/>
              <a:ext cx="4046168" cy="1088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0" y="10800"/>
                  </a:lnTo>
                  <a:cubicBezTo>
                    <a:pt x="0" y="4843"/>
                    <a:pt x="1201" y="0"/>
                    <a:pt x="2689" y="0"/>
                  </a:cubicBezTo>
                  <a:lnTo>
                    <a:pt x="18911" y="0"/>
                  </a:lnTo>
                  <a:cubicBezTo>
                    <a:pt x="20394" y="0"/>
                    <a:pt x="21600" y="4825"/>
                    <a:pt x="21600" y="10800"/>
                  </a:cubicBezTo>
                  <a:lnTo>
                    <a:pt x="21600" y="10800"/>
                  </a:lnTo>
                  <a:cubicBezTo>
                    <a:pt x="21600" y="16757"/>
                    <a:pt x="20399" y="21600"/>
                    <a:pt x="18911" y="21600"/>
                  </a:cubicBezTo>
                  <a:lnTo>
                    <a:pt x="2684" y="21600"/>
                  </a:lnTo>
                  <a:cubicBezTo>
                    <a:pt x="1201" y="21583"/>
                    <a:pt x="0" y="16757"/>
                    <a:pt x="0" y="108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  <a:effectLst>
              <a:outerShdw blurRad="254000" dist="190500" dir="13500000" algn="tl" rotWithShape="0">
                <a:schemeClr val="bg1"/>
              </a:outerShdw>
            </a:effectLst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800">
                <a:solidFill>
                  <a:srgbClr val="FFFFFF"/>
                </a:solidFill>
              </a:endParaRPr>
            </a:p>
          </p:txBody>
        </p:sp>
        <p:sp>
          <p:nvSpPr>
            <p:cNvPr id="20" name="Rectangle 65">
              <a:extLst>
                <a:ext uri="{FF2B5EF4-FFF2-40B4-BE49-F238E27FC236}">
                  <a16:creationId xmlns:a16="http://schemas.microsoft.com/office/drawing/2014/main" id="{B775563D-9BFC-79BF-1F90-95DE5F121B71}"/>
                </a:ext>
              </a:extLst>
            </p:cNvPr>
            <p:cNvSpPr/>
            <p:nvPr/>
          </p:nvSpPr>
          <p:spPr>
            <a:xfrm>
              <a:off x="2953757" y="1412372"/>
              <a:ext cx="3794644" cy="82354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938" algn="ctr"/>
              <a:r>
                <a:rPr lang="it-IT"/>
                <a:t>Mira a validare la comunicazione tramite API REST</a:t>
              </a:r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76F3CEB5-0091-BE5F-A0FB-BDD780415C13}"/>
                </a:ext>
              </a:extLst>
            </p:cNvPr>
            <p:cNvSpPr/>
            <p:nvPr/>
          </p:nvSpPr>
          <p:spPr>
            <a:xfrm>
              <a:off x="8706692" y="1292887"/>
              <a:ext cx="4046169" cy="108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0" y="10800"/>
                  </a:lnTo>
                  <a:cubicBezTo>
                    <a:pt x="0" y="4843"/>
                    <a:pt x="1201" y="0"/>
                    <a:pt x="2689" y="0"/>
                  </a:cubicBezTo>
                  <a:lnTo>
                    <a:pt x="18911" y="0"/>
                  </a:lnTo>
                  <a:cubicBezTo>
                    <a:pt x="20394" y="0"/>
                    <a:pt x="21600" y="4825"/>
                    <a:pt x="21600" y="10800"/>
                  </a:cubicBezTo>
                  <a:lnTo>
                    <a:pt x="21600" y="10800"/>
                  </a:lnTo>
                  <a:cubicBezTo>
                    <a:pt x="21600" y="16757"/>
                    <a:pt x="20399" y="21600"/>
                    <a:pt x="18911" y="21600"/>
                  </a:cubicBezTo>
                  <a:lnTo>
                    <a:pt x="2684" y="21600"/>
                  </a:lnTo>
                  <a:cubicBezTo>
                    <a:pt x="1201" y="21583"/>
                    <a:pt x="0" y="16757"/>
                    <a:pt x="0" y="108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  <a:effectLst>
              <a:outerShdw blurRad="254000" dist="1905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800">
                <a:solidFill>
                  <a:srgbClr val="FFFFFF"/>
                </a:solidFill>
              </a:endParaRPr>
            </a:p>
          </p:txBody>
        </p:sp>
        <p:sp>
          <p:nvSpPr>
            <p:cNvPr id="40" name="Rectangle 65">
              <a:extLst>
                <a:ext uri="{FF2B5EF4-FFF2-40B4-BE49-F238E27FC236}">
                  <a16:creationId xmlns:a16="http://schemas.microsoft.com/office/drawing/2014/main" id="{D208C7E8-3E3F-46D9-803C-A984B2729AD9}"/>
                </a:ext>
              </a:extLst>
            </p:cNvPr>
            <p:cNvSpPr/>
            <p:nvPr/>
          </p:nvSpPr>
          <p:spPr>
            <a:xfrm>
              <a:off x="8832454" y="1423399"/>
              <a:ext cx="3794644" cy="82354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938" algn="ctr"/>
              <a:r>
                <a:rPr lang="it-IT"/>
                <a:t>I test sono basati su </a:t>
              </a:r>
              <a:r>
                <a:rPr lang="it-IT" b="1"/>
                <a:t>Rest Assured </a:t>
              </a:r>
              <a:r>
                <a:rPr lang="it-IT"/>
                <a:t>e </a:t>
              </a:r>
              <a:r>
                <a:rPr lang="it-IT" b="1"/>
                <a:t>Junit 5</a:t>
              </a:r>
            </a:p>
          </p:txBody>
        </p:sp>
      </p:grpSp>
      <p:grpSp>
        <p:nvGrpSpPr>
          <p:cNvPr id="41" name="Group 87">
            <a:extLst>
              <a:ext uri="{FF2B5EF4-FFF2-40B4-BE49-F238E27FC236}">
                <a16:creationId xmlns:a16="http://schemas.microsoft.com/office/drawing/2014/main" id="{39D899D2-9E2D-CF7A-3154-6E1F99B853C2}"/>
              </a:ext>
            </a:extLst>
          </p:cNvPr>
          <p:cNvGrpSpPr/>
          <p:nvPr/>
        </p:nvGrpSpPr>
        <p:grpSpPr>
          <a:xfrm>
            <a:off x="2010622" y="4471919"/>
            <a:ext cx="7641832" cy="854592"/>
            <a:chOff x="2586378" y="1713641"/>
            <a:chExt cx="8184686" cy="1088903"/>
          </a:xfrm>
        </p:grpSpPr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365A1C18-1F3C-67AE-A996-C720FF15E453}"/>
                </a:ext>
              </a:extLst>
            </p:cNvPr>
            <p:cNvSpPr/>
            <p:nvPr/>
          </p:nvSpPr>
          <p:spPr>
            <a:xfrm>
              <a:off x="2586378" y="1713641"/>
              <a:ext cx="4046168" cy="1088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0" y="10800"/>
                  </a:lnTo>
                  <a:cubicBezTo>
                    <a:pt x="0" y="4843"/>
                    <a:pt x="1201" y="0"/>
                    <a:pt x="2689" y="0"/>
                  </a:cubicBezTo>
                  <a:lnTo>
                    <a:pt x="18911" y="0"/>
                  </a:lnTo>
                  <a:cubicBezTo>
                    <a:pt x="20394" y="0"/>
                    <a:pt x="21600" y="4825"/>
                    <a:pt x="21600" y="10800"/>
                  </a:cubicBezTo>
                  <a:lnTo>
                    <a:pt x="21600" y="10800"/>
                  </a:lnTo>
                  <a:cubicBezTo>
                    <a:pt x="21600" y="16757"/>
                    <a:pt x="20399" y="21600"/>
                    <a:pt x="18911" y="21600"/>
                  </a:cubicBezTo>
                  <a:lnTo>
                    <a:pt x="2684" y="21600"/>
                  </a:lnTo>
                  <a:cubicBezTo>
                    <a:pt x="1201" y="21583"/>
                    <a:pt x="0" y="16757"/>
                    <a:pt x="0" y="108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  <a:effectLst>
              <a:outerShdw blurRad="254000" dist="190500" dir="13500000" algn="tl" rotWithShape="0">
                <a:schemeClr val="bg1"/>
              </a:outerShdw>
            </a:effectLst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800">
                <a:solidFill>
                  <a:srgbClr val="FFFFFF"/>
                </a:solidFill>
              </a:endParaRPr>
            </a:p>
          </p:txBody>
        </p:sp>
        <p:sp>
          <p:nvSpPr>
            <p:cNvPr id="43" name="Rectangle 65">
              <a:extLst>
                <a:ext uri="{FF2B5EF4-FFF2-40B4-BE49-F238E27FC236}">
                  <a16:creationId xmlns:a16="http://schemas.microsoft.com/office/drawing/2014/main" id="{9224A456-B7FC-F93C-9D3C-310769CCB11F}"/>
                </a:ext>
              </a:extLst>
            </p:cNvPr>
            <p:cNvSpPr/>
            <p:nvPr/>
          </p:nvSpPr>
          <p:spPr>
            <a:xfrm>
              <a:off x="2674676" y="1888983"/>
              <a:ext cx="3794644" cy="82354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938" algn="ctr"/>
              <a:r>
                <a:rPr lang="it-IT"/>
                <a:t>Si verifica la corretta gestione di parametri e path param</a:t>
              </a:r>
            </a:p>
          </p:txBody>
        </p:sp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19C604B8-6030-52AD-8971-08C687940DEE}"/>
                </a:ext>
              </a:extLst>
            </p:cNvPr>
            <p:cNvSpPr/>
            <p:nvPr/>
          </p:nvSpPr>
          <p:spPr>
            <a:xfrm>
              <a:off x="6724896" y="1713641"/>
              <a:ext cx="4046168" cy="1088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0" y="10800"/>
                  </a:lnTo>
                  <a:cubicBezTo>
                    <a:pt x="0" y="4843"/>
                    <a:pt x="1201" y="0"/>
                    <a:pt x="2689" y="0"/>
                  </a:cubicBezTo>
                  <a:lnTo>
                    <a:pt x="18911" y="0"/>
                  </a:lnTo>
                  <a:cubicBezTo>
                    <a:pt x="20394" y="0"/>
                    <a:pt x="21600" y="4825"/>
                    <a:pt x="21600" y="10800"/>
                  </a:cubicBezTo>
                  <a:lnTo>
                    <a:pt x="21600" y="10800"/>
                  </a:lnTo>
                  <a:cubicBezTo>
                    <a:pt x="21600" y="16757"/>
                    <a:pt x="20399" y="21600"/>
                    <a:pt x="18911" y="21600"/>
                  </a:cubicBezTo>
                  <a:lnTo>
                    <a:pt x="2684" y="21600"/>
                  </a:lnTo>
                  <a:cubicBezTo>
                    <a:pt x="1201" y="21583"/>
                    <a:pt x="0" y="16757"/>
                    <a:pt x="0" y="108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  <a:effectLst>
              <a:outerShdw blurRad="254000" dist="1905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800">
                <a:solidFill>
                  <a:srgbClr val="FFFFFF"/>
                </a:solidFill>
              </a:endParaRPr>
            </a:p>
          </p:txBody>
        </p:sp>
        <p:sp>
          <p:nvSpPr>
            <p:cNvPr id="45" name="Rectangle 65">
              <a:extLst>
                <a:ext uri="{FF2B5EF4-FFF2-40B4-BE49-F238E27FC236}">
                  <a16:creationId xmlns:a16="http://schemas.microsoft.com/office/drawing/2014/main" id="{03AEDD9A-FB88-BFE0-1A8C-58CA66B839C8}"/>
                </a:ext>
              </a:extLst>
            </p:cNvPr>
            <p:cNvSpPr/>
            <p:nvPr/>
          </p:nvSpPr>
          <p:spPr>
            <a:xfrm>
              <a:off x="6850658" y="1888982"/>
              <a:ext cx="3794644" cy="82354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938" algn="ctr"/>
              <a:r>
                <a:rPr lang="it-IT"/>
                <a:t>Viene controllato il contenuto della risposta, ad ex i campi del JSON</a:t>
              </a:r>
              <a:endParaRPr lang="it-IT" b="1"/>
            </a:p>
          </p:txBody>
        </p:sp>
      </p:grpSp>
      <p:grpSp>
        <p:nvGrpSpPr>
          <p:cNvPr id="46" name="Group 87">
            <a:extLst>
              <a:ext uri="{FF2B5EF4-FFF2-40B4-BE49-F238E27FC236}">
                <a16:creationId xmlns:a16="http://schemas.microsoft.com/office/drawing/2014/main" id="{6D4EF3F7-D3C7-CD5C-FD18-C8EEEA3A4B2F}"/>
              </a:ext>
            </a:extLst>
          </p:cNvPr>
          <p:cNvGrpSpPr/>
          <p:nvPr/>
        </p:nvGrpSpPr>
        <p:grpSpPr>
          <a:xfrm>
            <a:off x="1185169" y="3257237"/>
            <a:ext cx="9263943" cy="868302"/>
            <a:chOff x="1575249" y="1436065"/>
            <a:chExt cx="9922028" cy="1106372"/>
          </a:xfrm>
        </p:grpSpPr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DDE94C22-58BF-4D1E-238E-FCD92896E162}"/>
                </a:ext>
              </a:extLst>
            </p:cNvPr>
            <p:cNvSpPr/>
            <p:nvPr/>
          </p:nvSpPr>
          <p:spPr>
            <a:xfrm>
              <a:off x="1575249" y="1453534"/>
              <a:ext cx="4046168" cy="1088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0" y="10800"/>
                  </a:lnTo>
                  <a:cubicBezTo>
                    <a:pt x="0" y="4843"/>
                    <a:pt x="1201" y="0"/>
                    <a:pt x="2689" y="0"/>
                  </a:cubicBezTo>
                  <a:lnTo>
                    <a:pt x="18911" y="0"/>
                  </a:lnTo>
                  <a:cubicBezTo>
                    <a:pt x="20394" y="0"/>
                    <a:pt x="21600" y="4825"/>
                    <a:pt x="21600" y="10800"/>
                  </a:cubicBezTo>
                  <a:lnTo>
                    <a:pt x="21600" y="10800"/>
                  </a:lnTo>
                  <a:cubicBezTo>
                    <a:pt x="21600" y="16757"/>
                    <a:pt x="20399" y="21600"/>
                    <a:pt x="18911" y="21600"/>
                  </a:cubicBezTo>
                  <a:lnTo>
                    <a:pt x="2684" y="21600"/>
                  </a:lnTo>
                  <a:cubicBezTo>
                    <a:pt x="1201" y="21583"/>
                    <a:pt x="0" y="16757"/>
                    <a:pt x="0" y="108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  <a:effectLst>
              <a:outerShdw blurRad="254000" dist="190500" dir="13500000" algn="tl" rotWithShape="0">
                <a:schemeClr val="bg1"/>
              </a:outerShdw>
            </a:effectLst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800">
                <a:solidFill>
                  <a:srgbClr val="FFFFFF"/>
                </a:solidFill>
              </a:endParaRPr>
            </a:p>
          </p:txBody>
        </p:sp>
        <p:sp>
          <p:nvSpPr>
            <p:cNvPr id="48" name="Rectangle 65">
              <a:extLst>
                <a:ext uri="{FF2B5EF4-FFF2-40B4-BE49-F238E27FC236}">
                  <a16:creationId xmlns:a16="http://schemas.microsoft.com/office/drawing/2014/main" id="{BD242B8F-9646-8B34-0E0F-C1EB2623229C}"/>
                </a:ext>
              </a:extLst>
            </p:cNvPr>
            <p:cNvSpPr/>
            <p:nvPr/>
          </p:nvSpPr>
          <p:spPr>
            <a:xfrm>
              <a:off x="1630029" y="1568747"/>
              <a:ext cx="3794644" cy="82354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938" algn="ctr"/>
              <a:r>
                <a:rPr lang="it-IT"/>
                <a:t>Verificano le rotte REST (GET, POST, PUT, DELETE);</a:t>
              </a:r>
            </a:p>
          </p:txBody>
        </p:sp>
        <p:sp>
          <p:nvSpPr>
            <p:cNvPr id="49" name="Shape">
              <a:extLst>
                <a:ext uri="{FF2B5EF4-FFF2-40B4-BE49-F238E27FC236}">
                  <a16:creationId xmlns:a16="http://schemas.microsoft.com/office/drawing/2014/main" id="{1FB59071-992B-232B-C454-B188D5CE66E0}"/>
                </a:ext>
              </a:extLst>
            </p:cNvPr>
            <p:cNvSpPr/>
            <p:nvPr/>
          </p:nvSpPr>
          <p:spPr>
            <a:xfrm>
              <a:off x="7451109" y="1436065"/>
              <a:ext cx="4046168" cy="1088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0" y="10800"/>
                  </a:lnTo>
                  <a:cubicBezTo>
                    <a:pt x="0" y="4843"/>
                    <a:pt x="1201" y="0"/>
                    <a:pt x="2689" y="0"/>
                  </a:cubicBezTo>
                  <a:lnTo>
                    <a:pt x="18911" y="0"/>
                  </a:lnTo>
                  <a:cubicBezTo>
                    <a:pt x="20394" y="0"/>
                    <a:pt x="21600" y="4825"/>
                    <a:pt x="21600" y="10800"/>
                  </a:cubicBezTo>
                  <a:lnTo>
                    <a:pt x="21600" y="10800"/>
                  </a:lnTo>
                  <a:cubicBezTo>
                    <a:pt x="21600" y="16757"/>
                    <a:pt x="20399" y="21600"/>
                    <a:pt x="18911" y="21600"/>
                  </a:cubicBezTo>
                  <a:lnTo>
                    <a:pt x="2684" y="21600"/>
                  </a:lnTo>
                  <a:cubicBezTo>
                    <a:pt x="1201" y="21583"/>
                    <a:pt x="0" y="16757"/>
                    <a:pt x="0" y="108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  <a:effectLst>
              <a:outerShdw blurRad="254000" dist="1905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800">
                <a:solidFill>
                  <a:srgbClr val="FFFFFF"/>
                </a:solidFill>
              </a:endParaRPr>
            </a:p>
          </p:txBody>
        </p:sp>
        <p:sp>
          <p:nvSpPr>
            <p:cNvPr id="50" name="Rectangle 65">
              <a:extLst>
                <a:ext uri="{FF2B5EF4-FFF2-40B4-BE49-F238E27FC236}">
                  <a16:creationId xmlns:a16="http://schemas.microsoft.com/office/drawing/2014/main" id="{CCB36926-6636-D407-8B63-E8DC30C3A961}"/>
                </a:ext>
              </a:extLst>
            </p:cNvPr>
            <p:cNvSpPr/>
            <p:nvPr/>
          </p:nvSpPr>
          <p:spPr>
            <a:xfrm>
              <a:off x="7576870" y="1579670"/>
              <a:ext cx="3794644" cy="82354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938" algn="ctr"/>
              <a:r>
                <a:rPr lang="it-IT"/>
                <a:t>Controllano status code (200, 201, 404) e formati di ritorno (JSON)</a:t>
              </a:r>
            </a:p>
          </p:txBody>
        </p:sp>
      </p:grpSp>
      <p:pic>
        <p:nvPicPr>
          <p:cNvPr id="52" name="Immagine 51" descr="Immagine che contiene Elementi grafici, simbolo, logo, cerchio">
            <a:extLst>
              <a:ext uri="{FF2B5EF4-FFF2-40B4-BE49-F238E27FC236}">
                <a16:creationId xmlns:a16="http://schemas.microsoft.com/office/drawing/2014/main" id="{4D70A8BC-1396-CC33-EEAD-3AF2ED5C9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270" y="3335973"/>
            <a:ext cx="703741" cy="703741"/>
          </a:xfrm>
          <a:prstGeom prst="rect">
            <a:avLst/>
          </a:prstGeom>
        </p:spPr>
      </p:pic>
      <p:pic>
        <p:nvPicPr>
          <p:cNvPr id="54" name="Immagine 53" descr="Immagine che contiene Elementi grafici, cerchio, simbolo, logo&#10;&#10;Descrizione generata automaticamente">
            <a:extLst>
              <a:ext uri="{FF2B5EF4-FFF2-40B4-BE49-F238E27FC236}">
                <a16:creationId xmlns:a16="http://schemas.microsoft.com/office/drawing/2014/main" id="{70FC473E-6297-BF66-259B-1136328DC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270" y="2234448"/>
            <a:ext cx="703741" cy="7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68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689F9042-CC1A-779C-2C93-611BC0A0B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Testing</a:t>
            </a:r>
          </a:p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6290CA74-278A-1634-B115-C416DE4B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CreateGroup</a:t>
            </a:r>
            <a:endParaRPr lang="it-IT"/>
          </a:p>
        </p:txBody>
      </p:sp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2B68AF85-C836-3043-ABC6-FB3B5D454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114" y="699346"/>
            <a:ext cx="5844371" cy="5321945"/>
          </a:xfrm>
          <a:prstGeom prst="rect">
            <a:avLst/>
          </a:prstGeom>
        </p:spPr>
      </p:pic>
      <p:pic>
        <p:nvPicPr>
          <p:cNvPr id="6" name="Immagine 5" descr="Immagine che contiene testo, schermata, Carattere">
            <a:extLst>
              <a:ext uri="{FF2B5EF4-FFF2-40B4-BE49-F238E27FC236}">
                <a16:creationId xmlns:a16="http://schemas.microsoft.com/office/drawing/2014/main" id="{799EC7FF-D6F7-F970-D33B-18D7EDE0E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83" y="1679787"/>
            <a:ext cx="5811431" cy="43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48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5B38C30C-1E4C-B684-B4D4-0DBB6867A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Testing</a:t>
            </a:r>
          </a:p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4FB57EE-C0AF-04B1-DA78-8ED8450A2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69" y="887689"/>
            <a:ext cx="8794143" cy="854592"/>
          </a:xfrm>
        </p:spPr>
        <p:txBody>
          <a:bodyPr/>
          <a:lstStyle/>
          <a:p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CreateGroup</a:t>
            </a:r>
            <a:endParaRPr lang="it-IT"/>
          </a:p>
        </p:txBody>
      </p:sp>
      <p:pic>
        <p:nvPicPr>
          <p:cNvPr id="6" name="Immagine 5" descr="Immagine che contiene testo, schermata, Carattere, documento">
            <a:extLst>
              <a:ext uri="{FF2B5EF4-FFF2-40B4-BE49-F238E27FC236}">
                <a16:creationId xmlns:a16="http://schemas.microsoft.com/office/drawing/2014/main" id="{7FC335AC-10D1-39CF-1FC7-BCCD04346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7" y="1458483"/>
            <a:ext cx="6576255" cy="5100697"/>
          </a:xfrm>
          <a:prstGeom prst="rect">
            <a:avLst/>
          </a:prstGeom>
        </p:spPr>
      </p:pic>
      <p:pic>
        <p:nvPicPr>
          <p:cNvPr id="8" name="Immagine 7" descr="Immagine che contiene testo, schermata, Carattere">
            <a:extLst>
              <a:ext uri="{FF2B5EF4-FFF2-40B4-BE49-F238E27FC236}">
                <a16:creationId xmlns:a16="http://schemas.microsoft.com/office/drawing/2014/main" id="{540B3371-5977-C46B-97B6-766BEBB6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021" y="1796468"/>
            <a:ext cx="7414979" cy="40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77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B3B0E-0DC8-303C-D605-268EF4DD7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3C6FDEC-396D-194D-927B-7AF6F3DBE6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Testing</a:t>
            </a:r>
          </a:p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E946DFD-EF50-6AA1-973F-CC61CFF0A7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5868" y="1544419"/>
            <a:ext cx="10981895" cy="4470050"/>
          </a:xfrm>
        </p:spPr>
        <p:txBody>
          <a:bodyPr/>
          <a:lstStyle/>
          <a:p>
            <a:r>
              <a:rPr lang="it-IT"/>
              <a:t>Oltre ai test automatizzati con REST-assured, è stato effettuato un testing manuale degli endpoint utilizzando Postman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D5083B1-B4B9-07AD-0C19-EFEACEBF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32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Postman</a:t>
            </a:r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6E0474F-43B6-2983-D237-7C3DA69B7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45" y="2475087"/>
            <a:ext cx="9807741" cy="411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28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C2F4A-9987-9D08-45E1-08EB2F0E8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8E88C685-6286-3950-1077-A4581342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68" y="2357395"/>
            <a:ext cx="5954732" cy="795080"/>
          </a:xfrm>
        </p:spPr>
        <p:txBody>
          <a:bodyPr>
            <a:noAutofit/>
          </a:bodyPr>
          <a:lstStyle/>
          <a:p>
            <a:r>
              <a:rPr lang="it-IT" b="1"/>
              <a:t>Frontend</a:t>
            </a:r>
            <a:br>
              <a:rPr lang="it-IT" b="1"/>
            </a:br>
            <a:r>
              <a:rPr lang="it-IT" b="1"/>
              <a:t>Angular</a:t>
            </a:r>
          </a:p>
        </p:txBody>
      </p:sp>
    </p:spTree>
    <p:extLst>
      <p:ext uri="{BB962C8B-B14F-4D97-AF65-F5344CB8AC3E}">
        <p14:creationId xmlns:p14="http://schemas.microsoft.com/office/powerpoint/2010/main" val="3019720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FB4A9B6-4DE4-0FD2-789A-BD787DC1B9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Frontend Angular</a:t>
            </a:r>
          </a:p>
          <a:p>
            <a:endParaRPr lang="it-IT"/>
          </a:p>
        </p:txBody>
      </p:sp>
      <p:sp>
        <p:nvSpPr>
          <p:cNvPr id="5" name="Titolo 3">
            <a:extLst>
              <a:ext uri="{FF2B5EF4-FFF2-40B4-BE49-F238E27FC236}">
                <a16:creationId xmlns:a16="http://schemas.microsoft.com/office/drawing/2014/main" id="{04DCB726-C8BD-E6D8-6907-C866F6631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88" y="957263"/>
            <a:ext cx="8793162" cy="855662"/>
          </a:xfrm>
        </p:spPr>
        <p:txBody>
          <a:bodyPr/>
          <a:lstStyle/>
          <a:p>
            <a:r>
              <a:rPr lang="it-IT" sz="2800">
                <a:solidFill>
                  <a:srgbClr val="004C7F"/>
                </a:solidFill>
                <a:cs typeface="+mn-cs"/>
              </a:rPr>
              <a:t>Page Navigation Diagram</a:t>
            </a:r>
            <a:br>
              <a:rPr lang="it-IT" sz="2800">
                <a:solidFill>
                  <a:srgbClr val="004C7F"/>
                </a:solidFill>
                <a:cs typeface="+mn-cs"/>
              </a:rPr>
            </a:br>
            <a:endParaRPr lang="it-IT" sz="2800"/>
          </a:p>
        </p:txBody>
      </p:sp>
      <p:pic>
        <p:nvPicPr>
          <p:cNvPr id="7" name="Immagine 6" descr="Immagine che contiene testo, diagramma, linea, Piano">
            <a:extLst>
              <a:ext uri="{FF2B5EF4-FFF2-40B4-BE49-F238E27FC236}">
                <a16:creationId xmlns:a16="http://schemas.microsoft.com/office/drawing/2014/main" id="{ACCADDF9-15D4-6E1E-ABEF-E72516A21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6" y="1818641"/>
            <a:ext cx="11712507" cy="40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53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A1CE2F11-BB1B-4513-270D-7CC03292A5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Frontend Angular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A681B0B-EF61-7A88-E25E-71AD58790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TaskComponent - taskForm</a:t>
            </a:r>
            <a:endParaRPr lang="it-IT" sz="28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537FEF4-BAA3-B95F-4E54-72EF7AF7A413}"/>
              </a:ext>
            </a:extLst>
          </p:cNvPr>
          <p:cNvSpPr txBox="1"/>
          <p:nvPr/>
        </p:nvSpPr>
        <p:spPr>
          <a:xfrm>
            <a:off x="775869" y="1672542"/>
            <a:ext cx="10457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Realizza il </a:t>
            </a:r>
            <a:r>
              <a:rPr lang="it-IT" b="1"/>
              <a:t>FormGroup</a:t>
            </a:r>
            <a:r>
              <a:rPr lang="it-IT"/>
              <a:t> da compilare per la creazione dei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Le liste di oggetti contenute nel task sono dei </a:t>
            </a:r>
            <a:r>
              <a:rPr lang="it-IT" b="1"/>
              <a:t>FormArray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Sono applicati Validators nativi e custom</a:t>
            </a:r>
          </a:p>
        </p:txBody>
      </p:sp>
      <p:pic>
        <p:nvPicPr>
          <p:cNvPr id="6" name="Immagine 5" descr="Immagine che contiene testo, schermata, Carattere">
            <a:extLst>
              <a:ext uri="{FF2B5EF4-FFF2-40B4-BE49-F238E27FC236}">
                <a16:creationId xmlns:a16="http://schemas.microsoft.com/office/drawing/2014/main" id="{14109A4F-3068-E54A-DBB3-3BD4FC5F0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69" y="3045398"/>
            <a:ext cx="6236020" cy="2140060"/>
          </a:xfrm>
          <a:prstGeom prst="rect">
            <a:avLst/>
          </a:prstGeom>
        </p:spPr>
      </p:pic>
      <p:pic>
        <p:nvPicPr>
          <p:cNvPr id="8" name="Immagine 7" descr="Immagine che contiene testo, schermata, Carattere, documento">
            <a:extLst>
              <a:ext uri="{FF2B5EF4-FFF2-40B4-BE49-F238E27FC236}">
                <a16:creationId xmlns:a16="http://schemas.microsoft.com/office/drawing/2014/main" id="{1F6C37E5-C81C-FB7D-953D-89F96DA19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889" y="132043"/>
            <a:ext cx="4908343" cy="638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9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9B634-FF9D-8970-2E25-38C8CA7F5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69518158-5034-7C36-E95C-05AFAF10CB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Introduzione</a:t>
            </a:r>
          </a:p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5687193B-D397-1661-B5D1-8940FC5E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>
                <a:solidFill>
                  <a:srgbClr val="004C7F"/>
                </a:solidFill>
              </a:rPr>
              <a:t>Tasks</a:t>
            </a: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861342B8-C57C-C214-B242-938AA28FE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940054"/>
              </p:ext>
            </p:extLst>
          </p:nvPr>
        </p:nvGraphicFramePr>
        <p:xfrm>
          <a:off x="7031743" y="575208"/>
          <a:ext cx="2265962" cy="556260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265962">
                  <a:extLst>
                    <a:ext uri="{9D8B030D-6E8A-4147-A177-3AD203B41FA5}">
                      <a16:colId xmlns:a16="http://schemas.microsoft.com/office/drawing/2014/main" val="2511200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Campi Comuni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85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Name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187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Description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869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Deadline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12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Topic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09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TotalTime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768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Priority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820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 err="1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Timetable</a:t>
                      </a:r>
                      <a:endParaRPr lang="it-IT" sz="13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42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 err="1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PercentageOfCompletion</a:t>
                      </a:r>
                      <a:endParaRPr lang="it-IT" sz="13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870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 err="1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Complexity</a:t>
                      </a:r>
                      <a:endParaRPr lang="it-IT" sz="130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924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State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365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Subtasks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00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Sessions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454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Resources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662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Strategies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885924"/>
                  </a:ext>
                </a:extLst>
              </a:tr>
            </a:tbl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2486DD8B-165D-E655-1CCF-C291FE945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075611"/>
              </p:ext>
            </p:extLst>
          </p:nvPr>
        </p:nvGraphicFramePr>
        <p:xfrm>
          <a:off x="9570012" y="589334"/>
          <a:ext cx="2288667" cy="148336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288667">
                  <a:extLst>
                    <a:ext uri="{9D8B030D-6E8A-4147-A177-3AD203B41FA5}">
                      <a16:colId xmlns:a16="http://schemas.microsoft.com/office/drawing/2014/main" val="2511200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Campi SHARED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85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DateOnFeed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187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UserGuidance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869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Comments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120022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D769333D-F9AA-BB1E-C732-93E1C40CD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185921"/>
              </p:ext>
            </p:extLst>
          </p:nvPr>
        </p:nvGraphicFramePr>
        <p:xfrm>
          <a:off x="9570011" y="2379405"/>
          <a:ext cx="2288667" cy="259588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288667">
                  <a:extLst>
                    <a:ext uri="{9D8B030D-6E8A-4147-A177-3AD203B41FA5}">
                      <a16:colId xmlns:a16="http://schemas.microsoft.com/office/drawing/2014/main" val="2511200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Campi GROUP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85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DateOnFeed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187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NumUsers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869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ActualUsers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12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Members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235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TaskCalendar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020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0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TakenSubtasks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050636"/>
                  </a:ext>
                </a:extLst>
              </a:tr>
            </a:tbl>
          </a:graphicData>
        </a:graphic>
      </p:graphicFrame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62A2259-8238-EA18-F847-80B2D0DC44B7}"/>
              </a:ext>
            </a:extLst>
          </p:cNvPr>
          <p:cNvSpPr txBox="1"/>
          <p:nvPr/>
        </p:nvSpPr>
        <p:spPr>
          <a:xfrm>
            <a:off x="1335451" y="2608244"/>
            <a:ext cx="6097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18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PERSONAL: </a:t>
            </a:r>
            <a:r>
              <a:rPr lang="it-IT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Da svolgere nella sezione personale</a:t>
            </a:r>
            <a:r>
              <a:rPr kumimoji="0" lang="it-IT" sz="20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it-IT" sz="2000"/>
          </a:p>
        </p:txBody>
      </p:sp>
      <p:pic>
        <p:nvPicPr>
          <p:cNvPr id="17" name="Immagine 16" descr="Immagine che contiene schermata, linea, Elementi grafici, design&#10;&#10;Descrizione generata automaticamente">
            <a:extLst>
              <a:ext uri="{FF2B5EF4-FFF2-40B4-BE49-F238E27FC236}">
                <a16:creationId xmlns:a16="http://schemas.microsoft.com/office/drawing/2014/main" id="{C84EEDDB-642E-F237-999B-50989F312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34" y="2487053"/>
            <a:ext cx="636397" cy="63639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0AC40C4-A6F4-ADFE-A721-FB8FC8CAF83F}"/>
              </a:ext>
            </a:extLst>
          </p:cNvPr>
          <p:cNvSpPr txBox="1"/>
          <p:nvPr/>
        </p:nvSpPr>
        <p:spPr>
          <a:xfrm>
            <a:off x="1335451" y="3444939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938"/>
            <a:r>
              <a:rPr lang="it-IT" b="1">
                <a:solidFill>
                  <a:srgbClr val="004C7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SHARED:</a:t>
            </a:r>
            <a:r>
              <a:rPr lang="it-IT" b="1">
                <a:solidFill>
                  <a:srgbClr val="004C7F"/>
                </a:solidFill>
              </a:rPr>
              <a:t> </a:t>
            </a:r>
            <a:r>
              <a:rPr lang="it-IT">
                <a:solidFill>
                  <a:schemeClr val="tx1">
                    <a:lumMod val="85000"/>
                    <a:lumOff val="15000"/>
                  </a:schemeClr>
                </a:solidFill>
              </a:rPr>
              <a:t>Pubblicati sul feed per ricevere aiuto</a:t>
            </a:r>
            <a:endParaRPr lang="it-IT" b="1">
              <a:solidFill>
                <a:srgbClr val="004C7F"/>
              </a:solidFill>
            </a:endParaRPr>
          </a:p>
        </p:txBody>
      </p:sp>
      <p:pic>
        <p:nvPicPr>
          <p:cNvPr id="21" name="Immagine 20" descr="Immagine che contiene simbolo, cerchio, Elementi grafici&#10;&#10;Descrizione generata automaticamente">
            <a:extLst>
              <a:ext uri="{FF2B5EF4-FFF2-40B4-BE49-F238E27FC236}">
                <a16:creationId xmlns:a16="http://schemas.microsoft.com/office/drawing/2014/main" id="{F0FEAE8A-2763-A60C-8805-2A57AFDA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4" y="3287723"/>
            <a:ext cx="636397" cy="636397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0F49B58-00E7-0D17-0B9B-A900100AD47A}"/>
              </a:ext>
            </a:extLst>
          </p:cNvPr>
          <p:cNvSpPr txBox="1"/>
          <p:nvPr/>
        </p:nvSpPr>
        <p:spPr>
          <a:xfrm>
            <a:off x="1306431" y="4284043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938"/>
            <a:r>
              <a:rPr lang="it-IT" b="1">
                <a:solidFill>
                  <a:srgbClr val="004C7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GROUP: </a:t>
            </a:r>
            <a:r>
              <a:rPr lang="it-IT">
                <a:solidFill>
                  <a:schemeClr val="tx1">
                    <a:lumMod val="85000"/>
                    <a:lumOff val="15000"/>
                  </a:schemeClr>
                </a:solidFill>
              </a:rPr>
              <a:t>Pubblicati sul feed per trovare collaboratori</a:t>
            </a:r>
            <a:endParaRPr lang="it-IT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5" name="Immagine 24" descr="Immagine che contiene cerchio, schermata, Policromia, Elementi grafici&#10;&#10;Descrizione generata automaticamente">
            <a:extLst>
              <a:ext uri="{FF2B5EF4-FFF2-40B4-BE49-F238E27FC236}">
                <a16:creationId xmlns:a16="http://schemas.microsoft.com/office/drawing/2014/main" id="{047C9AF4-9C18-8DCB-08B1-E42BAAD32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70034" y="4132471"/>
            <a:ext cx="665417" cy="6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88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C9AB4459-76BA-3764-82AD-57DE0090FE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Frontend Angular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9C984B57-5FF8-CD1D-F880-B467066D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TaskComponent - taskForm</a:t>
            </a:r>
            <a:endParaRPr lang="it-IT"/>
          </a:p>
        </p:txBody>
      </p:sp>
      <p:pic>
        <p:nvPicPr>
          <p:cNvPr id="6" name="Immagine 5" descr="Immagine che contiene testo, linea, diagramma, Carattere">
            <a:extLst>
              <a:ext uri="{FF2B5EF4-FFF2-40B4-BE49-F238E27FC236}">
                <a16:creationId xmlns:a16="http://schemas.microsoft.com/office/drawing/2014/main" id="{AEAA3193-5E54-86C2-85B8-289A7C094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266" y="1484046"/>
            <a:ext cx="7018167" cy="2726065"/>
          </a:xfrm>
          <a:prstGeom prst="rect">
            <a:avLst/>
          </a:prstGeom>
        </p:spPr>
      </p:pic>
      <p:pic>
        <p:nvPicPr>
          <p:cNvPr id="8" name="Immagine 7" descr="Immagine che contiene testo, schermata, linea, Carattere">
            <a:extLst>
              <a:ext uri="{FF2B5EF4-FFF2-40B4-BE49-F238E27FC236}">
                <a16:creationId xmlns:a16="http://schemas.microsoft.com/office/drawing/2014/main" id="{5BAE2098-6C4A-D722-E2DE-00D0524B9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266" y="4210111"/>
            <a:ext cx="7018167" cy="155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73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9407A-7403-2850-7D2E-1E17ADAE5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DCF272E7-3DB2-A180-6E0E-8DF5B42DD3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Frontend Angular</a:t>
            </a:r>
          </a:p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0FC8825-0791-A35A-A440-D900F8861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TaskComponent</a:t>
            </a:r>
            <a:r>
              <a:rPr lang="it-IT" sz="2800">
                <a:solidFill>
                  <a:srgbClr val="004C7F"/>
                </a:solidFill>
                <a:cs typeface="+mn-cs"/>
              </a:rPr>
              <a:t> - OnSubmit</a:t>
            </a:r>
            <a:endParaRPr lang="it-IT" sz="28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6216043-7E66-C319-DD21-6A2E660010E4}"/>
              </a:ext>
            </a:extLst>
          </p:cNvPr>
          <p:cNvSpPr txBox="1"/>
          <p:nvPr/>
        </p:nvSpPr>
        <p:spPr>
          <a:xfrm>
            <a:off x="775869" y="1550569"/>
            <a:ext cx="10457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Verifica della completezza del profilo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Validazione del form e delle sessioni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Creazione del task &amp; Invio dei dati al backend</a:t>
            </a:r>
          </a:p>
          <a:p>
            <a:endParaRPr lang="it-IT"/>
          </a:p>
        </p:txBody>
      </p:sp>
      <p:pic>
        <p:nvPicPr>
          <p:cNvPr id="7" name="Immagine 6" descr="Immagine che contiene testo, schermata, Carattere">
            <a:extLst>
              <a:ext uri="{FF2B5EF4-FFF2-40B4-BE49-F238E27FC236}">
                <a16:creationId xmlns:a16="http://schemas.microsoft.com/office/drawing/2014/main" id="{B84244AB-AD0B-01B8-F289-3AA3C7FB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69" y="2501620"/>
            <a:ext cx="5320131" cy="401610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665BFC1-7FE8-24DA-D86E-FF5A9E217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770" y="1512093"/>
            <a:ext cx="4936948" cy="485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32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5CAB4-B340-058C-2011-E246C6898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306C803F-F9F3-11ED-D1D3-4B5E9F6BD0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Frontend Angular</a:t>
            </a:r>
          </a:p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8AE629B-F2D7-3EC3-959B-F16D777A5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TaskComponent</a:t>
            </a:r>
            <a:r>
              <a:rPr lang="it-IT" sz="2800">
                <a:solidFill>
                  <a:srgbClr val="004C7F"/>
                </a:solidFill>
                <a:cs typeface="+mn-cs"/>
              </a:rPr>
              <a:t> - generateSessions</a:t>
            </a:r>
            <a:endParaRPr lang="it-IT" sz="2800"/>
          </a:p>
        </p:txBody>
      </p:sp>
      <p:pic>
        <p:nvPicPr>
          <p:cNvPr id="6" name="Immagine 5" descr="Immagine che contiene testo, schermata, Carattere, documento">
            <a:extLst>
              <a:ext uri="{FF2B5EF4-FFF2-40B4-BE49-F238E27FC236}">
                <a16:creationId xmlns:a16="http://schemas.microsoft.com/office/drawing/2014/main" id="{55B97958-7EA3-2FCB-F31B-395E5558E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69" y="1638361"/>
            <a:ext cx="4330393" cy="4763019"/>
          </a:xfrm>
          <a:prstGeom prst="rect">
            <a:avLst/>
          </a:prstGeom>
        </p:spPr>
      </p:pic>
      <p:pic>
        <p:nvPicPr>
          <p:cNvPr id="9" name="Immagine 8" descr="Immagine che contiene testo, schermata, numero, schermo">
            <a:extLst>
              <a:ext uri="{FF2B5EF4-FFF2-40B4-BE49-F238E27FC236}">
                <a16:creationId xmlns:a16="http://schemas.microsoft.com/office/drawing/2014/main" id="{BFDEFD0A-80D8-D26F-B099-1A8120B73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26" y="1570530"/>
            <a:ext cx="4290009" cy="46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12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6ECC4C9A-985D-3D1F-FD7C-C2CC728FB0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Frontend Angular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D3B91B6-766B-C2B2-B30F-D608642483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5869" y="1637975"/>
            <a:ext cx="5320131" cy="4470050"/>
          </a:xfrm>
        </p:spPr>
        <p:txBody>
          <a:bodyPr/>
          <a:lstStyle/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>
                <a:latin typeface="Calibri(corpo)"/>
              </a:rPr>
              <a:t>Il servizio getAllSessions recupera tutte le sessioni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>
                <a:latin typeface="Calibri(corpo)"/>
              </a:rPr>
              <a:t>Viene estratto l’elenco univoco di taskId associati alle sessioni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>
                <a:latin typeface="Calibri(corpo)"/>
              </a:rPr>
              <a:t>Si effettua una richiesta per ottenere i dettagli di ciascun task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>
                <a:latin typeface="Calibri(corpo)"/>
              </a:rPr>
              <a:t>I task vengono filtrati per escludere quelli nello stato FREEZED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>
                <a:latin typeface="Calibri(corpo)"/>
              </a:rPr>
              <a:t>Infine, le sessioni risultanti vengono propagate tramite un BehaviorSubject</a:t>
            </a:r>
          </a:p>
          <a:p>
            <a:pPr marL="293688" indent="-285750">
              <a:buFont typeface="Arial" panose="020B0604020202020204" pitchFamily="34" charset="0"/>
              <a:buChar char="•"/>
            </a:pPr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29E9FAC5-C3CE-2D3B-765B-24527C39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13" y="951096"/>
            <a:ext cx="8794143" cy="854592"/>
          </a:xfrm>
        </p:spPr>
        <p:txBody>
          <a:bodyPr/>
          <a:lstStyle/>
          <a:p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CalendarComponent - ngOnInit</a:t>
            </a:r>
            <a:endParaRPr lang="it-IT"/>
          </a:p>
        </p:txBody>
      </p:sp>
      <p:pic>
        <p:nvPicPr>
          <p:cNvPr id="6" name="Immagine 5" descr="Immagine che contiene testo, schermata, Carattere, documento">
            <a:extLst>
              <a:ext uri="{FF2B5EF4-FFF2-40B4-BE49-F238E27FC236}">
                <a16:creationId xmlns:a16="http://schemas.microsoft.com/office/drawing/2014/main" id="{0E7F5CFF-5C44-F6AA-E619-2309D1085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660" y="1138420"/>
            <a:ext cx="6200340" cy="492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238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5985EBBE-9B26-C754-55EF-10B4D65BCD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Frontend Angular</a:t>
            </a:r>
          </a:p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95064743-0370-ADAE-1209-2963995D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z="24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CalendarComponent </a:t>
            </a:r>
            <a:endParaRPr lang="it-IT"/>
          </a:p>
        </p:txBody>
      </p:sp>
      <p:pic>
        <p:nvPicPr>
          <p:cNvPr id="8" name="Immagine 7" descr="Immagine che contiene testo, schermata, software, numero">
            <a:extLst>
              <a:ext uri="{FF2B5EF4-FFF2-40B4-BE49-F238E27FC236}">
                <a16:creationId xmlns:a16="http://schemas.microsoft.com/office/drawing/2014/main" id="{C9CCA65E-4F90-2AAD-A45E-027CC7243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66" y="1640782"/>
            <a:ext cx="8644467" cy="444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48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BA766B9-7A80-FEC2-6C9B-4D50AB275E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Frontend Angular</a:t>
            </a:r>
          </a:p>
        </p:txBody>
      </p:sp>
      <p:pic>
        <p:nvPicPr>
          <p:cNvPr id="6" name="Immagine 5" descr="Immagine che contiene testo, schermata, numero, Carattere">
            <a:extLst>
              <a:ext uri="{FF2B5EF4-FFF2-40B4-BE49-F238E27FC236}">
                <a16:creationId xmlns:a16="http://schemas.microsoft.com/office/drawing/2014/main" id="{9685ABD3-C053-73C2-5A5F-B70E5A0B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7" y="792598"/>
            <a:ext cx="6089650" cy="2959477"/>
          </a:xfrm>
          <a:prstGeom prst="rect">
            <a:avLst/>
          </a:prstGeom>
        </p:spPr>
      </p:pic>
      <p:pic>
        <p:nvPicPr>
          <p:cNvPr id="8" name="Immagine 7" descr="Immagine che contiene testo, schermata, software, Icona del computer">
            <a:extLst>
              <a:ext uri="{FF2B5EF4-FFF2-40B4-BE49-F238E27FC236}">
                <a16:creationId xmlns:a16="http://schemas.microsoft.com/office/drawing/2014/main" id="{612CF470-8F6B-A0BF-420F-8EA5637EC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472" y="264301"/>
            <a:ext cx="6157031" cy="3264795"/>
          </a:xfrm>
          <a:prstGeom prst="rect">
            <a:avLst/>
          </a:prstGeom>
        </p:spPr>
      </p:pic>
      <p:pic>
        <p:nvPicPr>
          <p:cNvPr id="10" name="Immagine 9" descr="Immagine che contiene testo, schermata, grafica, computer">
            <a:extLst>
              <a:ext uri="{FF2B5EF4-FFF2-40B4-BE49-F238E27FC236}">
                <a16:creationId xmlns:a16="http://schemas.microsoft.com/office/drawing/2014/main" id="{3BF0D127-462B-41CA-F603-85C25C59B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725" y="3577473"/>
            <a:ext cx="5634659" cy="2981730"/>
          </a:xfrm>
          <a:prstGeom prst="rect">
            <a:avLst/>
          </a:prstGeom>
        </p:spPr>
      </p:pic>
      <p:pic>
        <p:nvPicPr>
          <p:cNvPr id="12" name="Immagine 11" descr="Immagine che contiene testo, schermata, software, Icona del computer">
            <a:extLst>
              <a:ext uri="{FF2B5EF4-FFF2-40B4-BE49-F238E27FC236}">
                <a16:creationId xmlns:a16="http://schemas.microsoft.com/office/drawing/2014/main" id="{81F39E29-884C-B932-D025-2D6830FEA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31" y="3403884"/>
            <a:ext cx="5975463" cy="310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19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8B6469E7-E35A-3D58-540C-B22960BC08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Frontend Angular</a:t>
            </a:r>
          </a:p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F0F21CD-4DDD-A753-7F7C-231318897E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5888" y="1971841"/>
            <a:ext cx="10981895" cy="4470050"/>
          </a:xfrm>
        </p:spPr>
        <p:txBody>
          <a:bodyPr/>
          <a:lstStyle/>
          <a:p>
            <a:r>
              <a:rPr lang="it-IT" b="1">
                <a:solidFill>
                  <a:srgbClr val="0060A2"/>
                </a:solidFill>
              </a:rPr>
              <a:t>Completamento Funzionalità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bg1">
                    <a:lumMod val="65000"/>
                  </a:schemeClr>
                </a:solidFill>
                <a:latin typeface="Calibri(corpo)"/>
              </a:rPr>
              <a:t>Estensione del frontend per la gestione dei task condivisi e di gruppo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bg1">
                    <a:lumMod val="65000"/>
                  </a:schemeClr>
                </a:solidFill>
                <a:latin typeface="Calibri(corpo)"/>
              </a:rPr>
              <a:t>Integrazione della sezione Feed nell’interfaccia utente</a:t>
            </a:r>
          </a:p>
          <a:p>
            <a:pPr>
              <a:lnSpc>
                <a:spcPct val="100000"/>
              </a:lnSpc>
            </a:pPr>
            <a:r>
              <a:rPr kumimoji="0" lang="it-IT" sz="1800" b="1" i="0" u="none" strike="noStrike" kern="1200" cap="none" spc="0" normalizeH="0" baseline="0" noProof="0">
                <a:ln>
                  <a:noFill/>
                </a:ln>
                <a:solidFill>
                  <a:srgbClr val="0060A2"/>
                </a:solidFill>
                <a:effectLst/>
                <a:uLnTx/>
                <a:uFillTx/>
              </a:rPr>
              <a:t>Comunicazione e interazione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bg1">
                    <a:lumMod val="65000"/>
                  </a:schemeClr>
                </a:solidFill>
                <a:latin typeface="Calibri(corpo)"/>
              </a:rPr>
              <a:t>Implementazione di un sistema di chat tra membri del gruppo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bg1">
                    <a:lumMod val="65000"/>
                  </a:schemeClr>
                </a:solidFill>
                <a:latin typeface="Calibri(corpo)"/>
              </a:rPr>
              <a:t>Introduzione di un meccanismo di notifiche per eventi rilevanti (es. assegnazione, scadenze)</a:t>
            </a:r>
          </a:p>
          <a:p>
            <a:pPr>
              <a:lnSpc>
                <a:spcPct val="100000"/>
              </a:lnSpc>
            </a:pPr>
            <a:r>
              <a:rPr lang="it-IT" b="1">
                <a:solidFill>
                  <a:srgbClr val="0060A2"/>
                </a:solidFill>
              </a:rPr>
              <a:t>Infrastuttura e DevOps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>
                <a:solidFill>
                  <a:srgbClr val="A6A6A6"/>
                </a:solidFill>
                <a:latin typeface="Calibri(corpo)"/>
              </a:rPr>
              <a:t>Deployment completo dell’applicazione (database, backend, frontend) su server dedicati o cloud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>
                <a:solidFill>
                  <a:srgbClr val="A6A6A6"/>
                </a:solidFill>
                <a:latin typeface="Calibri(corpo)"/>
              </a:rPr>
              <a:t>Configurazione di una pipeline di CI/CD per automatizzare build, test e rilascio</a:t>
            </a: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it-IT" b="1">
              <a:solidFill>
                <a:srgbClr val="0060A2"/>
              </a:solidFill>
            </a:endParaRPr>
          </a:p>
          <a:p>
            <a:pPr marL="293688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it-IT">
              <a:solidFill>
                <a:srgbClr val="004C7F"/>
              </a:solidFill>
            </a:endParaRPr>
          </a:p>
        </p:txBody>
      </p:sp>
      <p:sp>
        <p:nvSpPr>
          <p:cNvPr id="5" name="Titolo 3">
            <a:extLst>
              <a:ext uri="{FF2B5EF4-FFF2-40B4-BE49-F238E27FC236}">
                <a16:creationId xmlns:a16="http://schemas.microsoft.com/office/drawing/2014/main" id="{3BEED8FA-FC7C-A847-2E0C-CF5E60F3E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88" y="957263"/>
            <a:ext cx="8793162" cy="855662"/>
          </a:xfrm>
        </p:spPr>
        <p:txBody>
          <a:bodyPr/>
          <a:lstStyle/>
          <a:p>
            <a:r>
              <a:rPr kumimoji="0" lang="it-IT" sz="4000" b="1" i="0" u="none" strike="noStrike" kern="1200" cap="none" spc="0" normalizeH="0" baseline="0" noProof="0">
                <a:ln>
                  <a:noFill/>
                </a:ln>
                <a:solidFill>
                  <a:srgbClr val="004C7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Conclusioni</a:t>
            </a:r>
            <a:endParaRPr lang="it-IT" sz="400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FEF026A-2D89-9EB5-8D06-5554486AA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163" y="466091"/>
            <a:ext cx="1343448" cy="134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 descr="Immagine che contiene Elementi grafici, cerchio, schermata, grafica&#10;&#10;Descrizione generata automaticamente">
            <a:extLst>
              <a:ext uri="{FF2B5EF4-FFF2-40B4-BE49-F238E27FC236}">
                <a16:creationId xmlns:a16="http://schemas.microsoft.com/office/drawing/2014/main" id="{31A9035C-9842-AEFD-1913-589325F03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363" y="4396400"/>
            <a:ext cx="401135" cy="40113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B125227-3DC3-0FF9-85F6-55E7A91F2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70" y="2002214"/>
            <a:ext cx="419146" cy="41914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1C887F42-49D2-5D29-9F1C-BCAF7DDC8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81" y="3252047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48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D348A75E-A9E3-BDD3-F3C5-3A633513CF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Introduzione </a:t>
            </a:r>
          </a:p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CDD8E30-EABD-C35C-E964-5B5D1436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>
                <a:solidFill>
                  <a:srgbClr val="004C7F"/>
                </a:solidFill>
              </a:rPr>
              <a:t>Stato Del Task</a:t>
            </a:r>
          </a:p>
        </p:txBody>
      </p:sp>
      <p:grpSp>
        <p:nvGrpSpPr>
          <p:cNvPr id="5" name="Group 46">
            <a:extLst>
              <a:ext uri="{FF2B5EF4-FFF2-40B4-BE49-F238E27FC236}">
                <a16:creationId xmlns:a16="http://schemas.microsoft.com/office/drawing/2014/main" id="{8F8E9682-8436-9F63-B557-8BB19CF5E75F}"/>
              </a:ext>
            </a:extLst>
          </p:cNvPr>
          <p:cNvGrpSpPr/>
          <p:nvPr/>
        </p:nvGrpSpPr>
        <p:grpSpPr>
          <a:xfrm>
            <a:off x="1414375" y="2597953"/>
            <a:ext cx="1667114" cy="1882630"/>
            <a:chOff x="623108" y="2324101"/>
            <a:chExt cx="1667114" cy="2859801"/>
          </a:xfrm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02FF916-E061-D8F4-5448-D7A883EC6BEC}"/>
                </a:ext>
              </a:extLst>
            </p:cNvPr>
            <p:cNvSpPr/>
            <p:nvPr/>
          </p:nvSpPr>
          <p:spPr>
            <a:xfrm>
              <a:off x="623108" y="2324101"/>
              <a:ext cx="1667114" cy="2859801"/>
            </a:xfrm>
            <a:custGeom>
              <a:avLst/>
              <a:gdLst>
                <a:gd name="connsiteX0" fmla="*/ 140705 w 1667114"/>
                <a:gd name="connsiteY0" fmla="*/ 0 h 2859801"/>
                <a:gd name="connsiteX1" fmla="*/ 320477 w 1667114"/>
                <a:gd name="connsiteY1" fmla="*/ 0 h 2859801"/>
                <a:gd name="connsiteX2" fmla="*/ 833557 w 1667114"/>
                <a:gd name="connsiteY2" fmla="*/ 513080 h 2859801"/>
                <a:gd name="connsiteX3" fmla="*/ 1346637 w 1667114"/>
                <a:gd name="connsiteY3" fmla="*/ 0 h 2859801"/>
                <a:gd name="connsiteX4" fmla="*/ 1526410 w 1667114"/>
                <a:gd name="connsiteY4" fmla="*/ 0 h 2859801"/>
                <a:gd name="connsiteX5" fmla="*/ 1667114 w 1667114"/>
                <a:gd name="connsiteY5" fmla="*/ 140705 h 2859801"/>
                <a:gd name="connsiteX6" fmla="*/ 1667114 w 1667114"/>
                <a:gd name="connsiteY6" fmla="*/ 643387 h 2859801"/>
                <a:gd name="connsiteX7" fmla="*/ 1667114 w 1667114"/>
                <a:gd name="connsiteY7" fmla="*/ 2216415 h 2859801"/>
                <a:gd name="connsiteX8" fmla="*/ 1667114 w 1667114"/>
                <a:gd name="connsiteY8" fmla="*/ 2719097 h 2859801"/>
                <a:gd name="connsiteX9" fmla="*/ 1526410 w 1667114"/>
                <a:gd name="connsiteY9" fmla="*/ 2859801 h 2859801"/>
                <a:gd name="connsiteX10" fmla="*/ 140705 w 1667114"/>
                <a:gd name="connsiteY10" fmla="*/ 2859801 h 2859801"/>
                <a:gd name="connsiteX11" fmla="*/ 0 w 1667114"/>
                <a:gd name="connsiteY11" fmla="*/ 2719097 h 2859801"/>
                <a:gd name="connsiteX12" fmla="*/ 0 w 1667114"/>
                <a:gd name="connsiteY12" fmla="*/ 2216415 h 2859801"/>
                <a:gd name="connsiteX13" fmla="*/ 0 w 1667114"/>
                <a:gd name="connsiteY13" fmla="*/ 643387 h 2859801"/>
                <a:gd name="connsiteX14" fmla="*/ 0 w 1667114"/>
                <a:gd name="connsiteY14" fmla="*/ 140705 h 2859801"/>
                <a:gd name="connsiteX15" fmla="*/ 140705 w 1667114"/>
                <a:gd name="connsiteY15" fmla="*/ 0 h 2859801"/>
                <a:gd name="connsiteX0" fmla="*/ 140705 w 1667114"/>
                <a:gd name="connsiteY0" fmla="*/ 0 h 2859801"/>
                <a:gd name="connsiteX1" fmla="*/ 320477 w 1667114"/>
                <a:gd name="connsiteY1" fmla="*/ 0 h 2859801"/>
                <a:gd name="connsiteX2" fmla="*/ 833557 w 1667114"/>
                <a:gd name="connsiteY2" fmla="*/ 513080 h 2859801"/>
                <a:gd name="connsiteX3" fmla="*/ 1346637 w 1667114"/>
                <a:gd name="connsiteY3" fmla="*/ 0 h 2859801"/>
                <a:gd name="connsiteX4" fmla="*/ 1526410 w 1667114"/>
                <a:gd name="connsiteY4" fmla="*/ 0 h 2859801"/>
                <a:gd name="connsiteX5" fmla="*/ 1667114 w 1667114"/>
                <a:gd name="connsiteY5" fmla="*/ 140705 h 2859801"/>
                <a:gd name="connsiteX6" fmla="*/ 1667114 w 1667114"/>
                <a:gd name="connsiteY6" fmla="*/ 643387 h 2859801"/>
                <a:gd name="connsiteX7" fmla="*/ 1667114 w 1667114"/>
                <a:gd name="connsiteY7" fmla="*/ 2216415 h 2859801"/>
                <a:gd name="connsiteX8" fmla="*/ 1667114 w 1667114"/>
                <a:gd name="connsiteY8" fmla="*/ 2719097 h 2859801"/>
                <a:gd name="connsiteX9" fmla="*/ 1526410 w 1667114"/>
                <a:gd name="connsiteY9" fmla="*/ 2859801 h 2859801"/>
                <a:gd name="connsiteX10" fmla="*/ 140705 w 1667114"/>
                <a:gd name="connsiteY10" fmla="*/ 2859801 h 2859801"/>
                <a:gd name="connsiteX11" fmla="*/ 0 w 1667114"/>
                <a:gd name="connsiteY11" fmla="*/ 2719097 h 2859801"/>
                <a:gd name="connsiteX12" fmla="*/ 0 w 1667114"/>
                <a:gd name="connsiteY12" fmla="*/ 643387 h 2859801"/>
                <a:gd name="connsiteX13" fmla="*/ 0 w 1667114"/>
                <a:gd name="connsiteY13" fmla="*/ 140705 h 2859801"/>
                <a:gd name="connsiteX14" fmla="*/ 140705 w 1667114"/>
                <a:gd name="connsiteY14" fmla="*/ 0 h 2859801"/>
                <a:gd name="connsiteX0" fmla="*/ 140705 w 1667114"/>
                <a:gd name="connsiteY0" fmla="*/ 0 h 2859801"/>
                <a:gd name="connsiteX1" fmla="*/ 320477 w 1667114"/>
                <a:gd name="connsiteY1" fmla="*/ 0 h 2859801"/>
                <a:gd name="connsiteX2" fmla="*/ 833557 w 1667114"/>
                <a:gd name="connsiteY2" fmla="*/ 513080 h 2859801"/>
                <a:gd name="connsiteX3" fmla="*/ 1346637 w 1667114"/>
                <a:gd name="connsiteY3" fmla="*/ 0 h 2859801"/>
                <a:gd name="connsiteX4" fmla="*/ 1526410 w 1667114"/>
                <a:gd name="connsiteY4" fmla="*/ 0 h 2859801"/>
                <a:gd name="connsiteX5" fmla="*/ 1667114 w 1667114"/>
                <a:gd name="connsiteY5" fmla="*/ 140705 h 2859801"/>
                <a:gd name="connsiteX6" fmla="*/ 1667114 w 1667114"/>
                <a:gd name="connsiteY6" fmla="*/ 643387 h 2859801"/>
                <a:gd name="connsiteX7" fmla="*/ 1667114 w 1667114"/>
                <a:gd name="connsiteY7" fmla="*/ 2216415 h 2859801"/>
                <a:gd name="connsiteX8" fmla="*/ 1667114 w 1667114"/>
                <a:gd name="connsiteY8" fmla="*/ 2719097 h 2859801"/>
                <a:gd name="connsiteX9" fmla="*/ 1526410 w 1667114"/>
                <a:gd name="connsiteY9" fmla="*/ 2859801 h 2859801"/>
                <a:gd name="connsiteX10" fmla="*/ 140705 w 1667114"/>
                <a:gd name="connsiteY10" fmla="*/ 2859801 h 2859801"/>
                <a:gd name="connsiteX11" fmla="*/ 0 w 1667114"/>
                <a:gd name="connsiteY11" fmla="*/ 2719097 h 2859801"/>
                <a:gd name="connsiteX12" fmla="*/ 0 w 1667114"/>
                <a:gd name="connsiteY12" fmla="*/ 140705 h 2859801"/>
                <a:gd name="connsiteX13" fmla="*/ 140705 w 1667114"/>
                <a:gd name="connsiteY13" fmla="*/ 0 h 2859801"/>
                <a:gd name="connsiteX0" fmla="*/ 140705 w 1667114"/>
                <a:gd name="connsiteY0" fmla="*/ 0 h 2859801"/>
                <a:gd name="connsiteX1" fmla="*/ 320477 w 1667114"/>
                <a:gd name="connsiteY1" fmla="*/ 0 h 2859801"/>
                <a:gd name="connsiteX2" fmla="*/ 833557 w 1667114"/>
                <a:gd name="connsiteY2" fmla="*/ 513080 h 2859801"/>
                <a:gd name="connsiteX3" fmla="*/ 1346637 w 1667114"/>
                <a:gd name="connsiteY3" fmla="*/ 0 h 2859801"/>
                <a:gd name="connsiteX4" fmla="*/ 1526410 w 1667114"/>
                <a:gd name="connsiteY4" fmla="*/ 0 h 2859801"/>
                <a:gd name="connsiteX5" fmla="*/ 1667114 w 1667114"/>
                <a:gd name="connsiteY5" fmla="*/ 140705 h 2859801"/>
                <a:gd name="connsiteX6" fmla="*/ 1667114 w 1667114"/>
                <a:gd name="connsiteY6" fmla="*/ 2216415 h 2859801"/>
                <a:gd name="connsiteX7" fmla="*/ 1667114 w 1667114"/>
                <a:gd name="connsiteY7" fmla="*/ 2719097 h 2859801"/>
                <a:gd name="connsiteX8" fmla="*/ 1526410 w 1667114"/>
                <a:gd name="connsiteY8" fmla="*/ 2859801 h 2859801"/>
                <a:gd name="connsiteX9" fmla="*/ 140705 w 1667114"/>
                <a:gd name="connsiteY9" fmla="*/ 2859801 h 2859801"/>
                <a:gd name="connsiteX10" fmla="*/ 0 w 1667114"/>
                <a:gd name="connsiteY10" fmla="*/ 2719097 h 2859801"/>
                <a:gd name="connsiteX11" fmla="*/ 0 w 1667114"/>
                <a:gd name="connsiteY11" fmla="*/ 140705 h 2859801"/>
                <a:gd name="connsiteX12" fmla="*/ 140705 w 1667114"/>
                <a:gd name="connsiteY12" fmla="*/ 0 h 2859801"/>
                <a:gd name="connsiteX0" fmla="*/ 140705 w 1667114"/>
                <a:gd name="connsiteY0" fmla="*/ 0 h 2859801"/>
                <a:gd name="connsiteX1" fmla="*/ 320477 w 1667114"/>
                <a:gd name="connsiteY1" fmla="*/ 0 h 2859801"/>
                <a:gd name="connsiteX2" fmla="*/ 833557 w 1667114"/>
                <a:gd name="connsiteY2" fmla="*/ 513080 h 2859801"/>
                <a:gd name="connsiteX3" fmla="*/ 1346637 w 1667114"/>
                <a:gd name="connsiteY3" fmla="*/ 0 h 2859801"/>
                <a:gd name="connsiteX4" fmla="*/ 1526410 w 1667114"/>
                <a:gd name="connsiteY4" fmla="*/ 0 h 2859801"/>
                <a:gd name="connsiteX5" fmla="*/ 1667114 w 1667114"/>
                <a:gd name="connsiteY5" fmla="*/ 140705 h 2859801"/>
                <a:gd name="connsiteX6" fmla="*/ 1667114 w 1667114"/>
                <a:gd name="connsiteY6" fmla="*/ 2719097 h 2859801"/>
                <a:gd name="connsiteX7" fmla="*/ 1526410 w 1667114"/>
                <a:gd name="connsiteY7" fmla="*/ 2859801 h 2859801"/>
                <a:gd name="connsiteX8" fmla="*/ 140705 w 1667114"/>
                <a:gd name="connsiteY8" fmla="*/ 2859801 h 2859801"/>
                <a:gd name="connsiteX9" fmla="*/ 0 w 1667114"/>
                <a:gd name="connsiteY9" fmla="*/ 2719097 h 2859801"/>
                <a:gd name="connsiteX10" fmla="*/ 0 w 1667114"/>
                <a:gd name="connsiteY10" fmla="*/ 140705 h 2859801"/>
                <a:gd name="connsiteX11" fmla="*/ 140705 w 1667114"/>
                <a:gd name="connsiteY11" fmla="*/ 0 h 2859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7114" h="2859801">
                  <a:moveTo>
                    <a:pt x="140705" y="0"/>
                  </a:moveTo>
                  <a:lnTo>
                    <a:pt x="320477" y="0"/>
                  </a:lnTo>
                  <a:cubicBezTo>
                    <a:pt x="320477" y="283367"/>
                    <a:pt x="550191" y="513080"/>
                    <a:pt x="833557" y="513080"/>
                  </a:cubicBezTo>
                  <a:cubicBezTo>
                    <a:pt x="1116924" y="513080"/>
                    <a:pt x="1346637" y="283367"/>
                    <a:pt x="1346637" y="0"/>
                  </a:cubicBezTo>
                  <a:lnTo>
                    <a:pt x="1526410" y="0"/>
                  </a:lnTo>
                  <a:cubicBezTo>
                    <a:pt x="1604119" y="0"/>
                    <a:pt x="1667114" y="62996"/>
                    <a:pt x="1667114" y="140705"/>
                  </a:cubicBezTo>
                  <a:lnTo>
                    <a:pt x="1667114" y="2719097"/>
                  </a:lnTo>
                  <a:cubicBezTo>
                    <a:pt x="1667114" y="2796806"/>
                    <a:pt x="1604119" y="2859801"/>
                    <a:pt x="1526410" y="2859801"/>
                  </a:cubicBezTo>
                  <a:lnTo>
                    <a:pt x="140705" y="2859801"/>
                  </a:lnTo>
                  <a:cubicBezTo>
                    <a:pt x="62996" y="2859801"/>
                    <a:pt x="0" y="2796806"/>
                    <a:pt x="0" y="2719097"/>
                  </a:cubicBezTo>
                  <a:lnTo>
                    <a:pt x="0" y="140705"/>
                  </a:lnTo>
                  <a:cubicBezTo>
                    <a:pt x="0" y="62996"/>
                    <a:pt x="62996" y="0"/>
                    <a:pt x="140705" y="0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FFC000"/>
              </a:solidFill>
            </a:ln>
            <a:effectLst>
              <a:outerShdw blurRad="254000" sx="102000" sy="102000" algn="ctr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7" name="Rectangle: Rounded Corners 13">
              <a:extLst>
                <a:ext uri="{FF2B5EF4-FFF2-40B4-BE49-F238E27FC236}">
                  <a16:creationId xmlns:a16="http://schemas.microsoft.com/office/drawing/2014/main" id="{7ED8A1C7-F71F-181B-EB95-376F8331F44B}"/>
                </a:ext>
              </a:extLst>
            </p:cNvPr>
            <p:cNvSpPr/>
            <p:nvPr/>
          </p:nvSpPr>
          <p:spPr>
            <a:xfrm>
              <a:off x="849247" y="3227727"/>
              <a:ext cx="1214836" cy="391160"/>
            </a:xfrm>
            <a:prstGeom prst="roundRect">
              <a:avLst>
                <a:gd name="adj" fmla="val 25758"/>
              </a:avLst>
            </a:prstGeom>
            <a:solidFill>
              <a:srgbClr val="FFC400"/>
            </a:solidFill>
            <a:ln w="158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atin typeface="Verdana" panose="020B0604030504040204" pitchFamily="34" charset="0"/>
                  <a:ea typeface="Verdana" panose="020B0604030504040204" pitchFamily="34" charset="0"/>
                </a:rPr>
                <a:t>TODO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1" name="TextBox 71">
              <a:extLst>
                <a:ext uri="{FF2B5EF4-FFF2-40B4-BE49-F238E27FC236}">
                  <a16:creationId xmlns:a16="http://schemas.microsoft.com/office/drawing/2014/main" id="{BB800912-03A0-4271-807E-AE4867E60F59}"/>
                </a:ext>
              </a:extLst>
            </p:cNvPr>
            <p:cNvSpPr txBox="1"/>
            <p:nvPr/>
          </p:nvSpPr>
          <p:spPr>
            <a:xfrm>
              <a:off x="750995" y="3606426"/>
              <a:ext cx="1392226" cy="707886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Il task è stato appena creato e l’utente non lo ha ancora inserito nel calendario</a:t>
              </a:r>
            </a:p>
          </p:txBody>
        </p:sp>
      </p:grpSp>
      <p:grpSp>
        <p:nvGrpSpPr>
          <p:cNvPr id="12" name="Group 46">
            <a:extLst>
              <a:ext uri="{FF2B5EF4-FFF2-40B4-BE49-F238E27FC236}">
                <a16:creationId xmlns:a16="http://schemas.microsoft.com/office/drawing/2014/main" id="{52E2830D-BAEB-4B5D-FD85-4F6F6FE1C066}"/>
              </a:ext>
            </a:extLst>
          </p:cNvPr>
          <p:cNvGrpSpPr/>
          <p:nvPr/>
        </p:nvGrpSpPr>
        <p:grpSpPr>
          <a:xfrm>
            <a:off x="3835018" y="2600852"/>
            <a:ext cx="1839392" cy="1879731"/>
            <a:chOff x="623108" y="2324101"/>
            <a:chExt cx="1667114" cy="2859801"/>
          </a:xfrm>
        </p:grpSpPr>
        <p:sp>
          <p:nvSpPr>
            <p:cNvPr id="13" name="Freeform: Shape 5">
              <a:extLst>
                <a:ext uri="{FF2B5EF4-FFF2-40B4-BE49-F238E27FC236}">
                  <a16:creationId xmlns:a16="http://schemas.microsoft.com/office/drawing/2014/main" id="{C84849F1-E863-784B-9DC0-6B0571D1425C}"/>
                </a:ext>
              </a:extLst>
            </p:cNvPr>
            <p:cNvSpPr/>
            <p:nvPr/>
          </p:nvSpPr>
          <p:spPr>
            <a:xfrm>
              <a:off x="623108" y="2324101"/>
              <a:ext cx="1667114" cy="2859801"/>
            </a:xfrm>
            <a:custGeom>
              <a:avLst/>
              <a:gdLst>
                <a:gd name="connsiteX0" fmla="*/ 140705 w 1667114"/>
                <a:gd name="connsiteY0" fmla="*/ 0 h 2859801"/>
                <a:gd name="connsiteX1" fmla="*/ 320477 w 1667114"/>
                <a:gd name="connsiteY1" fmla="*/ 0 h 2859801"/>
                <a:gd name="connsiteX2" fmla="*/ 833557 w 1667114"/>
                <a:gd name="connsiteY2" fmla="*/ 513080 h 2859801"/>
                <a:gd name="connsiteX3" fmla="*/ 1346637 w 1667114"/>
                <a:gd name="connsiteY3" fmla="*/ 0 h 2859801"/>
                <a:gd name="connsiteX4" fmla="*/ 1526410 w 1667114"/>
                <a:gd name="connsiteY4" fmla="*/ 0 h 2859801"/>
                <a:gd name="connsiteX5" fmla="*/ 1667114 w 1667114"/>
                <a:gd name="connsiteY5" fmla="*/ 140705 h 2859801"/>
                <a:gd name="connsiteX6" fmla="*/ 1667114 w 1667114"/>
                <a:gd name="connsiteY6" fmla="*/ 643387 h 2859801"/>
                <a:gd name="connsiteX7" fmla="*/ 1667114 w 1667114"/>
                <a:gd name="connsiteY7" fmla="*/ 2216415 h 2859801"/>
                <a:gd name="connsiteX8" fmla="*/ 1667114 w 1667114"/>
                <a:gd name="connsiteY8" fmla="*/ 2719097 h 2859801"/>
                <a:gd name="connsiteX9" fmla="*/ 1526410 w 1667114"/>
                <a:gd name="connsiteY9" fmla="*/ 2859801 h 2859801"/>
                <a:gd name="connsiteX10" fmla="*/ 140705 w 1667114"/>
                <a:gd name="connsiteY10" fmla="*/ 2859801 h 2859801"/>
                <a:gd name="connsiteX11" fmla="*/ 0 w 1667114"/>
                <a:gd name="connsiteY11" fmla="*/ 2719097 h 2859801"/>
                <a:gd name="connsiteX12" fmla="*/ 0 w 1667114"/>
                <a:gd name="connsiteY12" fmla="*/ 2216415 h 2859801"/>
                <a:gd name="connsiteX13" fmla="*/ 0 w 1667114"/>
                <a:gd name="connsiteY13" fmla="*/ 643387 h 2859801"/>
                <a:gd name="connsiteX14" fmla="*/ 0 w 1667114"/>
                <a:gd name="connsiteY14" fmla="*/ 140705 h 2859801"/>
                <a:gd name="connsiteX15" fmla="*/ 140705 w 1667114"/>
                <a:gd name="connsiteY15" fmla="*/ 0 h 2859801"/>
                <a:gd name="connsiteX0" fmla="*/ 140705 w 1667114"/>
                <a:gd name="connsiteY0" fmla="*/ 0 h 2859801"/>
                <a:gd name="connsiteX1" fmla="*/ 320477 w 1667114"/>
                <a:gd name="connsiteY1" fmla="*/ 0 h 2859801"/>
                <a:gd name="connsiteX2" fmla="*/ 833557 w 1667114"/>
                <a:gd name="connsiteY2" fmla="*/ 513080 h 2859801"/>
                <a:gd name="connsiteX3" fmla="*/ 1346637 w 1667114"/>
                <a:gd name="connsiteY3" fmla="*/ 0 h 2859801"/>
                <a:gd name="connsiteX4" fmla="*/ 1526410 w 1667114"/>
                <a:gd name="connsiteY4" fmla="*/ 0 h 2859801"/>
                <a:gd name="connsiteX5" fmla="*/ 1667114 w 1667114"/>
                <a:gd name="connsiteY5" fmla="*/ 140705 h 2859801"/>
                <a:gd name="connsiteX6" fmla="*/ 1667114 w 1667114"/>
                <a:gd name="connsiteY6" fmla="*/ 643387 h 2859801"/>
                <a:gd name="connsiteX7" fmla="*/ 1667114 w 1667114"/>
                <a:gd name="connsiteY7" fmla="*/ 2216415 h 2859801"/>
                <a:gd name="connsiteX8" fmla="*/ 1667114 w 1667114"/>
                <a:gd name="connsiteY8" fmla="*/ 2719097 h 2859801"/>
                <a:gd name="connsiteX9" fmla="*/ 1526410 w 1667114"/>
                <a:gd name="connsiteY9" fmla="*/ 2859801 h 2859801"/>
                <a:gd name="connsiteX10" fmla="*/ 140705 w 1667114"/>
                <a:gd name="connsiteY10" fmla="*/ 2859801 h 2859801"/>
                <a:gd name="connsiteX11" fmla="*/ 0 w 1667114"/>
                <a:gd name="connsiteY11" fmla="*/ 2719097 h 2859801"/>
                <a:gd name="connsiteX12" fmla="*/ 0 w 1667114"/>
                <a:gd name="connsiteY12" fmla="*/ 643387 h 2859801"/>
                <a:gd name="connsiteX13" fmla="*/ 0 w 1667114"/>
                <a:gd name="connsiteY13" fmla="*/ 140705 h 2859801"/>
                <a:gd name="connsiteX14" fmla="*/ 140705 w 1667114"/>
                <a:gd name="connsiteY14" fmla="*/ 0 h 2859801"/>
                <a:gd name="connsiteX0" fmla="*/ 140705 w 1667114"/>
                <a:gd name="connsiteY0" fmla="*/ 0 h 2859801"/>
                <a:gd name="connsiteX1" fmla="*/ 320477 w 1667114"/>
                <a:gd name="connsiteY1" fmla="*/ 0 h 2859801"/>
                <a:gd name="connsiteX2" fmla="*/ 833557 w 1667114"/>
                <a:gd name="connsiteY2" fmla="*/ 513080 h 2859801"/>
                <a:gd name="connsiteX3" fmla="*/ 1346637 w 1667114"/>
                <a:gd name="connsiteY3" fmla="*/ 0 h 2859801"/>
                <a:gd name="connsiteX4" fmla="*/ 1526410 w 1667114"/>
                <a:gd name="connsiteY4" fmla="*/ 0 h 2859801"/>
                <a:gd name="connsiteX5" fmla="*/ 1667114 w 1667114"/>
                <a:gd name="connsiteY5" fmla="*/ 140705 h 2859801"/>
                <a:gd name="connsiteX6" fmla="*/ 1667114 w 1667114"/>
                <a:gd name="connsiteY6" fmla="*/ 643387 h 2859801"/>
                <a:gd name="connsiteX7" fmla="*/ 1667114 w 1667114"/>
                <a:gd name="connsiteY7" fmla="*/ 2216415 h 2859801"/>
                <a:gd name="connsiteX8" fmla="*/ 1667114 w 1667114"/>
                <a:gd name="connsiteY8" fmla="*/ 2719097 h 2859801"/>
                <a:gd name="connsiteX9" fmla="*/ 1526410 w 1667114"/>
                <a:gd name="connsiteY9" fmla="*/ 2859801 h 2859801"/>
                <a:gd name="connsiteX10" fmla="*/ 140705 w 1667114"/>
                <a:gd name="connsiteY10" fmla="*/ 2859801 h 2859801"/>
                <a:gd name="connsiteX11" fmla="*/ 0 w 1667114"/>
                <a:gd name="connsiteY11" fmla="*/ 2719097 h 2859801"/>
                <a:gd name="connsiteX12" fmla="*/ 0 w 1667114"/>
                <a:gd name="connsiteY12" fmla="*/ 140705 h 2859801"/>
                <a:gd name="connsiteX13" fmla="*/ 140705 w 1667114"/>
                <a:gd name="connsiteY13" fmla="*/ 0 h 2859801"/>
                <a:gd name="connsiteX0" fmla="*/ 140705 w 1667114"/>
                <a:gd name="connsiteY0" fmla="*/ 0 h 2859801"/>
                <a:gd name="connsiteX1" fmla="*/ 320477 w 1667114"/>
                <a:gd name="connsiteY1" fmla="*/ 0 h 2859801"/>
                <a:gd name="connsiteX2" fmla="*/ 833557 w 1667114"/>
                <a:gd name="connsiteY2" fmla="*/ 513080 h 2859801"/>
                <a:gd name="connsiteX3" fmla="*/ 1346637 w 1667114"/>
                <a:gd name="connsiteY3" fmla="*/ 0 h 2859801"/>
                <a:gd name="connsiteX4" fmla="*/ 1526410 w 1667114"/>
                <a:gd name="connsiteY4" fmla="*/ 0 h 2859801"/>
                <a:gd name="connsiteX5" fmla="*/ 1667114 w 1667114"/>
                <a:gd name="connsiteY5" fmla="*/ 140705 h 2859801"/>
                <a:gd name="connsiteX6" fmla="*/ 1667114 w 1667114"/>
                <a:gd name="connsiteY6" fmla="*/ 2216415 h 2859801"/>
                <a:gd name="connsiteX7" fmla="*/ 1667114 w 1667114"/>
                <a:gd name="connsiteY7" fmla="*/ 2719097 h 2859801"/>
                <a:gd name="connsiteX8" fmla="*/ 1526410 w 1667114"/>
                <a:gd name="connsiteY8" fmla="*/ 2859801 h 2859801"/>
                <a:gd name="connsiteX9" fmla="*/ 140705 w 1667114"/>
                <a:gd name="connsiteY9" fmla="*/ 2859801 h 2859801"/>
                <a:gd name="connsiteX10" fmla="*/ 0 w 1667114"/>
                <a:gd name="connsiteY10" fmla="*/ 2719097 h 2859801"/>
                <a:gd name="connsiteX11" fmla="*/ 0 w 1667114"/>
                <a:gd name="connsiteY11" fmla="*/ 140705 h 2859801"/>
                <a:gd name="connsiteX12" fmla="*/ 140705 w 1667114"/>
                <a:gd name="connsiteY12" fmla="*/ 0 h 2859801"/>
                <a:gd name="connsiteX0" fmla="*/ 140705 w 1667114"/>
                <a:gd name="connsiteY0" fmla="*/ 0 h 2859801"/>
                <a:gd name="connsiteX1" fmla="*/ 320477 w 1667114"/>
                <a:gd name="connsiteY1" fmla="*/ 0 h 2859801"/>
                <a:gd name="connsiteX2" fmla="*/ 833557 w 1667114"/>
                <a:gd name="connsiteY2" fmla="*/ 513080 h 2859801"/>
                <a:gd name="connsiteX3" fmla="*/ 1346637 w 1667114"/>
                <a:gd name="connsiteY3" fmla="*/ 0 h 2859801"/>
                <a:gd name="connsiteX4" fmla="*/ 1526410 w 1667114"/>
                <a:gd name="connsiteY4" fmla="*/ 0 h 2859801"/>
                <a:gd name="connsiteX5" fmla="*/ 1667114 w 1667114"/>
                <a:gd name="connsiteY5" fmla="*/ 140705 h 2859801"/>
                <a:gd name="connsiteX6" fmla="*/ 1667114 w 1667114"/>
                <a:gd name="connsiteY6" fmla="*/ 2719097 h 2859801"/>
                <a:gd name="connsiteX7" fmla="*/ 1526410 w 1667114"/>
                <a:gd name="connsiteY7" fmla="*/ 2859801 h 2859801"/>
                <a:gd name="connsiteX8" fmla="*/ 140705 w 1667114"/>
                <a:gd name="connsiteY8" fmla="*/ 2859801 h 2859801"/>
                <a:gd name="connsiteX9" fmla="*/ 0 w 1667114"/>
                <a:gd name="connsiteY9" fmla="*/ 2719097 h 2859801"/>
                <a:gd name="connsiteX10" fmla="*/ 0 w 1667114"/>
                <a:gd name="connsiteY10" fmla="*/ 140705 h 2859801"/>
                <a:gd name="connsiteX11" fmla="*/ 140705 w 1667114"/>
                <a:gd name="connsiteY11" fmla="*/ 0 h 2859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7114" h="2859801">
                  <a:moveTo>
                    <a:pt x="140705" y="0"/>
                  </a:moveTo>
                  <a:lnTo>
                    <a:pt x="320477" y="0"/>
                  </a:lnTo>
                  <a:cubicBezTo>
                    <a:pt x="320477" y="283367"/>
                    <a:pt x="550191" y="513080"/>
                    <a:pt x="833557" y="513080"/>
                  </a:cubicBezTo>
                  <a:cubicBezTo>
                    <a:pt x="1116924" y="513080"/>
                    <a:pt x="1346637" y="283367"/>
                    <a:pt x="1346637" y="0"/>
                  </a:cubicBezTo>
                  <a:lnTo>
                    <a:pt x="1526410" y="0"/>
                  </a:lnTo>
                  <a:cubicBezTo>
                    <a:pt x="1604119" y="0"/>
                    <a:pt x="1667114" y="62996"/>
                    <a:pt x="1667114" y="140705"/>
                  </a:cubicBezTo>
                  <a:lnTo>
                    <a:pt x="1667114" y="2719097"/>
                  </a:lnTo>
                  <a:cubicBezTo>
                    <a:pt x="1667114" y="2796806"/>
                    <a:pt x="1604119" y="2859801"/>
                    <a:pt x="1526410" y="2859801"/>
                  </a:cubicBezTo>
                  <a:lnTo>
                    <a:pt x="140705" y="2859801"/>
                  </a:lnTo>
                  <a:cubicBezTo>
                    <a:pt x="62996" y="2859801"/>
                    <a:pt x="0" y="2796806"/>
                    <a:pt x="0" y="2719097"/>
                  </a:cubicBezTo>
                  <a:lnTo>
                    <a:pt x="0" y="140705"/>
                  </a:lnTo>
                  <a:cubicBezTo>
                    <a:pt x="0" y="62996"/>
                    <a:pt x="62996" y="0"/>
                    <a:pt x="140705" y="0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C00000"/>
              </a:solidFill>
            </a:ln>
            <a:effectLst>
              <a:outerShdw blurRad="254000" sx="102000" sy="102000" algn="ctr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3D35DCB-D3D8-08AA-D940-F3B4D541AEFB}"/>
                </a:ext>
              </a:extLst>
            </p:cNvPr>
            <p:cNvSpPr/>
            <p:nvPr/>
          </p:nvSpPr>
          <p:spPr>
            <a:xfrm>
              <a:off x="723527" y="3226706"/>
              <a:ext cx="1468543" cy="391161"/>
            </a:xfrm>
            <a:prstGeom prst="roundRect">
              <a:avLst>
                <a:gd name="adj" fmla="val 25758"/>
              </a:avLst>
            </a:prstGeom>
            <a:solidFill>
              <a:srgbClr val="F06478"/>
            </a:solidFill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atin typeface="Verdana" panose="020B0604030504040204" pitchFamily="34" charset="0"/>
                  <a:ea typeface="Verdana" panose="020B0604030504040204" pitchFamily="34" charset="0"/>
                </a:rPr>
                <a:t>INPROGRESS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6" name="TextBox 71">
              <a:extLst>
                <a:ext uri="{FF2B5EF4-FFF2-40B4-BE49-F238E27FC236}">
                  <a16:creationId xmlns:a16="http://schemas.microsoft.com/office/drawing/2014/main" id="{C6708214-F662-F870-186D-3E27F6C7A429}"/>
                </a:ext>
              </a:extLst>
            </p:cNvPr>
            <p:cNvSpPr txBox="1"/>
            <p:nvPr/>
          </p:nvSpPr>
          <p:spPr>
            <a:xfrm>
              <a:off x="760550" y="3641229"/>
              <a:ext cx="1392226" cy="842846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 sessioni del task sono in calendario, pronte per essere completate</a:t>
              </a:r>
            </a:p>
          </p:txBody>
        </p:sp>
      </p:grpSp>
      <p:pic>
        <p:nvPicPr>
          <p:cNvPr id="18" name="Immagine 17" descr="Immagine che contiene giallo, simbolo, cerchio, logo&#10;&#10;Descrizione generata automaticamente">
            <a:extLst>
              <a:ext uri="{FF2B5EF4-FFF2-40B4-BE49-F238E27FC236}">
                <a16:creationId xmlns:a16="http://schemas.microsoft.com/office/drawing/2014/main" id="{767BD043-6E80-3836-FEF9-F305E3391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221" y="2221550"/>
            <a:ext cx="657115" cy="657115"/>
          </a:xfrm>
          <a:prstGeom prst="rect">
            <a:avLst/>
          </a:prstGeom>
        </p:spPr>
      </p:pic>
      <p:pic>
        <p:nvPicPr>
          <p:cNvPr id="20" name="Immagine 19" descr="Immagine che contiene clipart, Elementi grafici, grafica, cartone animato&#10;&#10;Descrizione generata automaticamente">
            <a:extLst>
              <a:ext uri="{FF2B5EF4-FFF2-40B4-BE49-F238E27FC236}">
                <a16:creationId xmlns:a16="http://schemas.microsoft.com/office/drawing/2014/main" id="{F1FE4539-817F-8D40-53A2-A4A0B896B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662" y="2224450"/>
            <a:ext cx="657116" cy="657116"/>
          </a:xfrm>
          <a:prstGeom prst="rect">
            <a:avLst/>
          </a:prstGeom>
        </p:spPr>
      </p:pic>
      <p:grpSp>
        <p:nvGrpSpPr>
          <p:cNvPr id="22" name="Group 46">
            <a:extLst>
              <a:ext uri="{FF2B5EF4-FFF2-40B4-BE49-F238E27FC236}">
                <a16:creationId xmlns:a16="http://schemas.microsoft.com/office/drawing/2014/main" id="{F70C07AD-9959-EE09-97C7-7A0CB76D3105}"/>
              </a:ext>
            </a:extLst>
          </p:cNvPr>
          <p:cNvGrpSpPr/>
          <p:nvPr/>
        </p:nvGrpSpPr>
        <p:grpSpPr>
          <a:xfrm>
            <a:off x="8926671" y="2597953"/>
            <a:ext cx="1838388" cy="1879733"/>
            <a:chOff x="623108" y="2324101"/>
            <a:chExt cx="1667114" cy="2859801"/>
          </a:xfrm>
        </p:grpSpPr>
        <p:sp>
          <p:nvSpPr>
            <p:cNvPr id="23" name="Freeform: Shape 5">
              <a:extLst>
                <a:ext uri="{FF2B5EF4-FFF2-40B4-BE49-F238E27FC236}">
                  <a16:creationId xmlns:a16="http://schemas.microsoft.com/office/drawing/2014/main" id="{79525D8D-D74B-F4F1-F467-B139BF0F075B}"/>
                </a:ext>
              </a:extLst>
            </p:cNvPr>
            <p:cNvSpPr/>
            <p:nvPr/>
          </p:nvSpPr>
          <p:spPr>
            <a:xfrm>
              <a:off x="623108" y="2324101"/>
              <a:ext cx="1667114" cy="2859801"/>
            </a:xfrm>
            <a:custGeom>
              <a:avLst/>
              <a:gdLst>
                <a:gd name="connsiteX0" fmla="*/ 140705 w 1667114"/>
                <a:gd name="connsiteY0" fmla="*/ 0 h 2859801"/>
                <a:gd name="connsiteX1" fmla="*/ 320477 w 1667114"/>
                <a:gd name="connsiteY1" fmla="*/ 0 h 2859801"/>
                <a:gd name="connsiteX2" fmla="*/ 833557 w 1667114"/>
                <a:gd name="connsiteY2" fmla="*/ 513080 h 2859801"/>
                <a:gd name="connsiteX3" fmla="*/ 1346637 w 1667114"/>
                <a:gd name="connsiteY3" fmla="*/ 0 h 2859801"/>
                <a:gd name="connsiteX4" fmla="*/ 1526410 w 1667114"/>
                <a:gd name="connsiteY4" fmla="*/ 0 h 2859801"/>
                <a:gd name="connsiteX5" fmla="*/ 1667114 w 1667114"/>
                <a:gd name="connsiteY5" fmla="*/ 140705 h 2859801"/>
                <a:gd name="connsiteX6" fmla="*/ 1667114 w 1667114"/>
                <a:gd name="connsiteY6" fmla="*/ 643387 h 2859801"/>
                <a:gd name="connsiteX7" fmla="*/ 1667114 w 1667114"/>
                <a:gd name="connsiteY7" fmla="*/ 2216415 h 2859801"/>
                <a:gd name="connsiteX8" fmla="*/ 1667114 w 1667114"/>
                <a:gd name="connsiteY8" fmla="*/ 2719097 h 2859801"/>
                <a:gd name="connsiteX9" fmla="*/ 1526410 w 1667114"/>
                <a:gd name="connsiteY9" fmla="*/ 2859801 h 2859801"/>
                <a:gd name="connsiteX10" fmla="*/ 140705 w 1667114"/>
                <a:gd name="connsiteY10" fmla="*/ 2859801 h 2859801"/>
                <a:gd name="connsiteX11" fmla="*/ 0 w 1667114"/>
                <a:gd name="connsiteY11" fmla="*/ 2719097 h 2859801"/>
                <a:gd name="connsiteX12" fmla="*/ 0 w 1667114"/>
                <a:gd name="connsiteY12" fmla="*/ 2216415 h 2859801"/>
                <a:gd name="connsiteX13" fmla="*/ 0 w 1667114"/>
                <a:gd name="connsiteY13" fmla="*/ 643387 h 2859801"/>
                <a:gd name="connsiteX14" fmla="*/ 0 w 1667114"/>
                <a:gd name="connsiteY14" fmla="*/ 140705 h 2859801"/>
                <a:gd name="connsiteX15" fmla="*/ 140705 w 1667114"/>
                <a:gd name="connsiteY15" fmla="*/ 0 h 2859801"/>
                <a:gd name="connsiteX0" fmla="*/ 140705 w 1667114"/>
                <a:gd name="connsiteY0" fmla="*/ 0 h 2859801"/>
                <a:gd name="connsiteX1" fmla="*/ 320477 w 1667114"/>
                <a:gd name="connsiteY1" fmla="*/ 0 h 2859801"/>
                <a:gd name="connsiteX2" fmla="*/ 833557 w 1667114"/>
                <a:gd name="connsiteY2" fmla="*/ 513080 h 2859801"/>
                <a:gd name="connsiteX3" fmla="*/ 1346637 w 1667114"/>
                <a:gd name="connsiteY3" fmla="*/ 0 h 2859801"/>
                <a:gd name="connsiteX4" fmla="*/ 1526410 w 1667114"/>
                <a:gd name="connsiteY4" fmla="*/ 0 h 2859801"/>
                <a:gd name="connsiteX5" fmla="*/ 1667114 w 1667114"/>
                <a:gd name="connsiteY5" fmla="*/ 140705 h 2859801"/>
                <a:gd name="connsiteX6" fmla="*/ 1667114 w 1667114"/>
                <a:gd name="connsiteY6" fmla="*/ 643387 h 2859801"/>
                <a:gd name="connsiteX7" fmla="*/ 1667114 w 1667114"/>
                <a:gd name="connsiteY7" fmla="*/ 2216415 h 2859801"/>
                <a:gd name="connsiteX8" fmla="*/ 1667114 w 1667114"/>
                <a:gd name="connsiteY8" fmla="*/ 2719097 h 2859801"/>
                <a:gd name="connsiteX9" fmla="*/ 1526410 w 1667114"/>
                <a:gd name="connsiteY9" fmla="*/ 2859801 h 2859801"/>
                <a:gd name="connsiteX10" fmla="*/ 140705 w 1667114"/>
                <a:gd name="connsiteY10" fmla="*/ 2859801 h 2859801"/>
                <a:gd name="connsiteX11" fmla="*/ 0 w 1667114"/>
                <a:gd name="connsiteY11" fmla="*/ 2719097 h 2859801"/>
                <a:gd name="connsiteX12" fmla="*/ 0 w 1667114"/>
                <a:gd name="connsiteY12" fmla="*/ 643387 h 2859801"/>
                <a:gd name="connsiteX13" fmla="*/ 0 w 1667114"/>
                <a:gd name="connsiteY13" fmla="*/ 140705 h 2859801"/>
                <a:gd name="connsiteX14" fmla="*/ 140705 w 1667114"/>
                <a:gd name="connsiteY14" fmla="*/ 0 h 2859801"/>
                <a:gd name="connsiteX0" fmla="*/ 140705 w 1667114"/>
                <a:gd name="connsiteY0" fmla="*/ 0 h 2859801"/>
                <a:gd name="connsiteX1" fmla="*/ 320477 w 1667114"/>
                <a:gd name="connsiteY1" fmla="*/ 0 h 2859801"/>
                <a:gd name="connsiteX2" fmla="*/ 833557 w 1667114"/>
                <a:gd name="connsiteY2" fmla="*/ 513080 h 2859801"/>
                <a:gd name="connsiteX3" fmla="*/ 1346637 w 1667114"/>
                <a:gd name="connsiteY3" fmla="*/ 0 h 2859801"/>
                <a:gd name="connsiteX4" fmla="*/ 1526410 w 1667114"/>
                <a:gd name="connsiteY4" fmla="*/ 0 h 2859801"/>
                <a:gd name="connsiteX5" fmla="*/ 1667114 w 1667114"/>
                <a:gd name="connsiteY5" fmla="*/ 140705 h 2859801"/>
                <a:gd name="connsiteX6" fmla="*/ 1667114 w 1667114"/>
                <a:gd name="connsiteY6" fmla="*/ 643387 h 2859801"/>
                <a:gd name="connsiteX7" fmla="*/ 1667114 w 1667114"/>
                <a:gd name="connsiteY7" fmla="*/ 2216415 h 2859801"/>
                <a:gd name="connsiteX8" fmla="*/ 1667114 w 1667114"/>
                <a:gd name="connsiteY8" fmla="*/ 2719097 h 2859801"/>
                <a:gd name="connsiteX9" fmla="*/ 1526410 w 1667114"/>
                <a:gd name="connsiteY9" fmla="*/ 2859801 h 2859801"/>
                <a:gd name="connsiteX10" fmla="*/ 140705 w 1667114"/>
                <a:gd name="connsiteY10" fmla="*/ 2859801 h 2859801"/>
                <a:gd name="connsiteX11" fmla="*/ 0 w 1667114"/>
                <a:gd name="connsiteY11" fmla="*/ 2719097 h 2859801"/>
                <a:gd name="connsiteX12" fmla="*/ 0 w 1667114"/>
                <a:gd name="connsiteY12" fmla="*/ 140705 h 2859801"/>
                <a:gd name="connsiteX13" fmla="*/ 140705 w 1667114"/>
                <a:gd name="connsiteY13" fmla="*/ 0 h 2859801"/>
                <a:gd name="connsiteX0" fmla="*/ 140705 w 1667114"/>
                <a:gd name="connsiteY0" fmla="*/ 0 h 2859801"/>
                <a:gd name="connsiteX1" fmla="*/ 320477 w 1667114"/>
                <a:gd name="connsiteY1" fmla="*/ 0 h 2859801"/>
                <a:gd name="connsiteX2" fmla="*/ 833557 w 1667114"/>
                <a:gd name="connsiteY2" fmla="*/ 513080 h 2859801"/>
                <a:gd name="connsiteX3" fmla="*/ 1346637 w 1667114"/>
                <a:gd name="connsiteY3" fmla="*/ 0 h 2859801"/>
                <a:gd name="connsiteX4" fmla="*/ 1526410 w 1667114"/>
                <a:gd name="connsiteY4" fmla="*/ 0 h 2859801"/>
                <a:gd name="connsiteX5" fmla="*/ 1667114 w 1667114"/>
                <a:gd name="connsiteY5" fmla="*/ 140705 h 2859801"/>
                <a:gd name="connsiteX6" fmla="*/ 1667114 w 1667114"/>
                <a:gd name="connsiteY6" fmla="*/ 2216415 h 2859801"/>
                <a:gd name="connsiteX7" fmla="*/ 1667114 w 1667114"/>
                <a:gd name="connsiteY7" fmla="*/ 2719097 h 2859801"/>
                <a:gd name="connsiteX8" fmla="*/ 1526410 w 1667114"/>
                <a:gd name="connsiteY8" fmla="*/ 2859801 h 2859801"/>
                <a:gd name="connsiteX9" fmla="*/ 140705 w 1667114"/>
                <a:gd name="connsiteY9" fmla="*/ 2859801 h 2859801"/>
                <a:gd name="connsiteX10" fmla="*/ 0 w 1667114"/>
                <a:gd name="connsiteY10" fmla="*/ 2719097 h 2859801"/>
                <a:gd name="connsiteX11" fmla="*/ 0 w 1667114"/>
                <a:gd name="connsiteY11" fmla="*/ 140705 h 2859801"/>
                <a:gd name="connsiteX12" fmla="*/ 140705 w 1667114"/>
                <a:gd name="connsiteY12" fmla="*/ 0 h 2859801"/>
                <a:gd name="connsiteX0" fmla="*/ 140705 w 1667114"/>
                <a:gd name="connsiteY0" fmla="*/ 0 h 2859801"/>
                <a:gd name="connsiteX1" fmla="*/ 320477 w 1667114"/>
                <a:gd name="connsiteY1" fmla="*/ 0 h 2859801"/>
                <a:gd name="connsiteX2" fmla="*/ 833557 w 1667114"/>
                <a:gd name="connsiteY2" fmla="*/ 513080 h 2859801"/>
                <a:gd name="connsiteX3" fmla="*/ 1346637 w 1667114"/>
                <a:gd name="connsiteY3" fmla="*/ 0 h 2859801"/>
                <a:gd name="connsiteX4" fmla="*/ 1526410 w 1667114"/>
                <a:gd name="connsiteY4" fmla="*/ 0 h 2859801"/>
                <a:gd name="connsiteX5" fmla="*/ 1667114 w 1667114"/>
                <a:gd name="connsiteY5" fmla="*/ 140705 h 2859801"/>
                <a:gd name="connsiteX6" fmla="*/ 1667114 w 1667114"/>
                <a:gd name="connsiteY6" fmla="*/ 2719097 h 2859801"/>
                <a:gd name="connsiteX7" fmla="*/ 1526410 w 1667114"/>
                <a:gd name="connsiteY7" fmla="*/ 2859801 h 2859801"/>
                <a:gd name="connsiteX8" fmla="*/ 140705 w 1667114"/>
                <a:gd name="connsiteY8" fmla="*/ 2859801 h 2859801"/>
                <a:gd name="connsiteX9" fmla="*/ 0 w 1667114"/>
                <a:gd name="connsiteY9" fmla="*/ 2719097 h 2859801"/>
                <a:gd name="connsiteX10" fmla="*/ 0 w 1667114"/>
                <a:gd name="connsiteY10" fmla="*/ 140705 h 2859801"/>
                <a:gd name="connsiteX11" fmla="*/ 140705 w 1667114"/>
                <a:gd name="connsiteY11" fmla="*/ 0 h 2859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7114" h="2859801">
                  <a:moveTo>
                    <a:pt x="140705" y="0"/>
                  </a:moveTo>
                  <a:lnTo>
                    <a:pt x="320477" y="0"/>
                  </a:lnTo>
                  <a:cubicBezTo>
                    <a:pt x="320477" y="283367"/>
                    <a:pt x="550191" y="513080"/>
                    <a:pt x="833557" y="513080"/>
                  </a:cubicBezTo>
                  <a:cubicBezTo>
                    <a:pt x="1116924" y="513080"/>
                    <a:pt x="1346637" y="283367"/>
                    <a:pt x="1346637" y="0"/>
                  </a:cubicBezTo>
                  <a:lnTo>
                    <a:pt x="1526410" y="0"/>
                  </a:lnTo>
                  <a:cubicBezTo>
                    <a:pt x="1604119" y="0"/>
                    <a:pt x="1667114" y="62996"/>
                    <a:pt x="1667114" y="140705"/>
                  </a:cubicBezTo>
                  <a:lnTo>
                    <a:pt x="1667114" y="2719097"/>
                  </a:lnTo>
                  <a:cubicBezTo>
                    <a:pt x="1667114" y="2796806"/>
                    <a:pt x="1604119" y="2859801"/>
                    <a:pt x="1526410" y="2859801"/>
                  </a:cubicBezTo>
                  <a:lnTo>
                    <a:pt x="140705" y="2859801"/>
                  </a:lnTo>
                  <a:cubicBezTo>
                    <a:pt x="62996" y="2859801"/>
                    <a:pt x="0" y="2796806"/>
                    <a:pt x="0" y="2719097"/>
                  </a:cubicBezTo>
                  <a:lnTo>
                    <a:pt x="0" y="140705"/>
                  </a:lnTo>
                  <a:cubicBezTo>
                    <a:pt x="0" y="62996"/>
                    <a:pt x="62996" y="0"/>
                    <a:pt x="140705" y="0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004C7F"/>
              </a:solidFill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4" name="Rectangle: Rounded Corners 13">
              <a:extLst>
                <a:ext uri="{FF2B5EF4-FFF2-40B4-BE49-F238E27FC236}">
                  <a16:creationId xmlns:a16="http://schemas.microsoft.com/office/drawing/2014/main" id="{51EB8CCD-A167-AE5F-1627-8D1ABE6C8879}"/>
                </a:ext>
              </a:extLst>
            </p:cNvPr>
            <p:cNvSpPr/>
            <p:nvPr/>
          </p:nvSpPr>
          <p:spPr>
            <a:xfrm>
              <a:off x="849246" y="3220749"/>
              <a:ext cx="1214836" cy="391161"/>
            </a:xfrm>
            <a:prstGeom prst="roundRect">
              <a:avLst>
                <a:gd name="adj" fmla="val 25758"/>
              </a:avLst>
            </a:prstGeom>
            <a:solidFill>
              <a:srgbClr val="475F8B"/>
            </a:solidFill>
            <a:ln w="15875">
              <a:solidFill>
                <a:srgbClr val="004C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atin typeface="Verdana" panose="020B0604030504040204" pitchFamily="34" charset="0"/>
                  <a:ea typeface="Verdana" panose="020B0604030504040204" pitchFamily="34" charset="0"/>
                </a:rPr>
                <a:t>FINISHED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5" name="TextBox 71">
              <a:extLst>
                <a:ext uri="{FF2B5EF4-FFF2-40B4-BE49-F238E27FC236}">
                  <a16:creationId xmlns:a16="http://schemas.microsoft.com/office/drawing/2014/main" id="{BF898BB7-1585-607E-F775-AA62F024FB55}"/>
                </a:ext>
              </a:extLst>
            </p:cNvPr>
            <p:cNvSpPr txBox="1"/>
            <p:nvPr/>
          </p:nvSpPr>
          <p:spPr>
            <a:xfrm>
              <a:off x="760552" y="3641228"/>
              <a:ext cx="1392226" cy="842845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Tutte le sessioni del task sono state completate e il task è concluso</a:t>
              </a:r>
            </a:p>
          </p:txBody>
        </p:sp>
      </p:grpSp>
      <p:pic>
        <p:nvPicPr>
          <p:cNvPr id="27" name="Immagine 26" descr="Immagine che contiene simbolo, fiocco di nevesnowflake, Simmetria, design&#10;&#10;Descrizione generata automaticamente">
            <a:extLst>
              <a:ext uri="{FF2B5EF4-FFF2-40B4-BE49-F238E27FC236}">
                <a16:creationId xmlns:a16="http://schemas.microsoft.com/office/drawing/2014/main" id="{4B997C7F-31BD-EDCC-6334-6D61ACB3E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941" y="2179959"/>
            <a:ext cx="692206" cy="692206"/>
          </a:xfrm>
          <a:prstGeom prst="rect">
            <a:avLst/>
          </a:prstGeom>
        </p:spPr>
      </p:pic>
      <p:grpSp>
        <p:nvGrpSpPr>
          <p:cNvPr id="28" name="Group 46">
            <a:extLst>
              <a:ext uri="{FF2B5EF4-FFF2-40B4-BE49-F238E27FC236}">
                <a16:creationId xmlns:a16="http://schemas.microsoft.com/office/drawing/2014/main" id="{3EE62821-498B-A71C-EE25-74D7EC17C2B8}"/>
              </a:ext>
            </a:extLst>
          </p:cNvPr>
          <p:cNvGrpSpPr/>
          <p:nvPr/>
        </p:nvGrpSpPr>
        <p:grpSpPr>
          <a:xfrm>
            <a:off x="6443487" y="2600850"/>
            <a:ext cx="1667114" cy="1879733"/>
            <a:chOff x="602604" y="2128373"/>
            <a:chExt cx="1667114" cy="2859801"/>
          </a:xfrm>
        </p:grpSpPr>
        <p:sp>
          <p:nvSpPr>
            <p:cNvPr id="29" name="Freeform: Shape 5">
              <a:extLst>
                <a:ext uri="{FF2B5EF4-FFF2-40B4-BE49-F238E27FC236}">
                  <a16:creationId xmlns:a16="http://schemas.microsoft.com/office/drawing/2014/main" id="{0C3A6DED-721D-23FA-D5A2-10C3794E89BA}"/>
                </a:ext>
              </a:extLst>
            </p:cNvPr>
            <p:cNvSpPr/>
            <p:nvPr/>
          </p:nvSpPr>
          <p:spPr>
            <a:xfrm>
              <a:off x="602604" y="2128373"/>
              <a:ext cx="1667114" cy="2859801"/>
            </a:xfrm>
            <a:custGeom>
              <a:avLst/>
              <a:gdLst>
                <a:gd name="connsiteX0" fmla="*/ 140705 w 1667114"/>
                <a:gd name="connsiteY0" fmla="*/ 0 h 2859801"/>
                <a:gd name="connsiteX1" fmla="*/ 320477 w 1667114"/>
                <a:gd name="connsiteY1" fmla="*/ 0 h 2859801"/>
                <a:gd name="connsiteX2" fmla="*/ 833557 w 1667114"/>
                <a:gd name="connsiteY2" fmla="*/ 513080 h 2859801"/>
                <a:gd name="connsiteX3" fmla="*/ 1346637 w 1667114"/>
                <a:gd name="connsiteY3" fmla="*/ 0 h 2859801"/>
                <a:gd name="connsiteX4" fmla="*/ 1526410 w 1667114"/>
                <a:gd name="connsiteY4" fmla="*/ 0 h 2859801"/>
                <a:gd name="connsiteX5" fmla="*/ 1667114 w 1667114"/>
                <a:gd name="connsiteY5" fmla="*/ 140705 h 2859801"/>
                <a:gd name="connsiteX6" fmla="*/ 1667114 w 1667114"/>
                <a:gd name="connsiteY6" fmla="*/ 643387 h 2859801"/>
                <a:gd name="connsiteX7" fmla="*/ 1667114 w 1667114"/>
                <a:gd name="connsiteY7" fmla="*/ 2216415 h 2859801"/>
                <a:gd name="connsiteX8" fmla="*/ 1667114 w 1667114"/>
                <a:gd name="connsiteY8" fmla="*/ 2719097 h 2859801"/>
                <a:gd name="connsiteX9" fmla="*/ 1526410 w 1667114"/>
                <a:gd name="connsiteY9" fmla="*/ 2859801 h 2859801"/>
                <a:gd name="connsiteX10" fmla="*/ 140705 w 1667114"/>
                <a:gd name="connsiteY10" fmla="*/ 2859801 h 2859801"/>
                <a:gd name="connsiteX11" fmla="*/ 0 w 1667114"/>
                <a:gd name="connsiteY11" fmla="*/ 2719097 h 2859801"/>
                <a:gd name="connsiteX12" fmla="*/ 0 w 1667114"/>
                <a:gd name="connsiteY12" fmla="*/ 2216415 h 2859801"/>
                <a:gd name="connsiteX13" fmla="*/ 0 w 1667114"/>
                <a:gd name="connsiteY13" fmla="*/ 643387 h 2859801"/>
                <a:gd name="connsiteX14" fmla="*/ 0 w 1667114"/>
                <a:gd name="connsiteY14" fmla="*/ 140705 h 2859801"/>
                <a:gd name="connsiteX15" fmla="*/ 140705 w 1667114"/>
                <a:gd name="connsiteY15" fmla="*/ 0 h 2859801"/>
                <a:gd name="connsiteX0" fmla="*/ 140705 w 1667114"/>
                <a:gd name="connsiteY0" fmla="*/ 0 h 2859801"/>
                <a:gd name="connsiteX1" fmla="*/ 320477 w 1667114"/>
                <a:gd name="connsiteY1" fmla="*/ 0 h 2859801"/>
                <a:gd name="connsiteX2" fmla="*/ 833557 w 1667114"/>
                <a:gd name="connsiteY2" fmla="*/ 513080 h 2859801"/>
                <a:gd name="connsiteX3" fmla="*/ 1346637 w 1667114"/>
                <a:gd name="connsiteY3" fmla="*/ 0 h 2859801"/>
                <a:gd name="connsiteX4" fmla="*/ 1526410 w 1667114"/>
                <a:gd name="connsiteY4" fmla="*/ 0 h 2859801"/>
                <a:gd name="connsiteX5" fmla="*/ 1667114 w 1667114"/>
                <a:gd name="connsiteY5" fmla="*/ 140705 h 2859801"/>
                <a:gd name="connsiteX6" fmla="*/ 1667114 w 1667114"/>
                <a:gd name="connsiteY6" fmla="*/ 643387 h 2859801"/>
                <a:gd name="connsiteX7" fmla="*/ 1667114 w 1667114"/>
                <a:gd name="connsiteY7" fmla="*/ 2216415 h 2859801"/>
                <a:gd name="connsiteX8" fmla="*/ 1667114 w 1667114"/>
                <a:gd name="connsiteY8" fmla="*/ 2719097 h 2859801"/>
                <a:gd name="connsiteX9" fmla="*/ 1526410 w 1667114"/>
                <a:gd name="connsiteY9" fmla="*/ 2859801 h 2859801"/>
                <a:gd name="connsiteX10" fmla="*/ 140705 w 1667114"/>
                <a:gd name="connsiteY10" fmla="*/ 2859801 h 2859801"/>
                <a:gd name="connsiteX11" fmla="*/ 0 w 1667114"/>
                <a:gd name="connsiteY11" fmla="*/ 2719097 h 2859801"/>
                <a:gd name="connsiteX12" fmla="*/ 0 w 1667114"/>
                <a:gd name="connsiteY12" fmla="*/ 643387 h 2859801"/>
                <a:gd name="connsiteX13" fmla="*/ 0 w 1667114"/>
                <a:gd name="connsiteY13" fmla="*/ 140705 h 2859801"/>
                <a:gd name="connsiteX14" fmla="*/ 140705 w 1667114"/>
                <a:gd name="connsiteY14" fmla="*/ 0 h 2859801"/>
                <a:gd name="connsiteX0" fmla="*/ 140705 w 1667114"/>
                <a:gd name="connsiteY0" fmla="*/ 0 h 2859801"/>
                <a:gd name="connsiteX1" fmla="*/ 320477 w 1667114"/>
                <a:gd name="connsiteY1" fmla="*/ 0 h 2859801"/>
                <a:gd name="connsiteX2" fmla="*/ 833557 w 1667114"/>
                <a:gd name="connsiteY2" fmla="*/ 513080 h 2859801"/>
                <a:gd name="connsiteX3" fmla="*/ 1346637 w 1667114"/>
                <a:gd name="connsiteY3" fmla="*/ 0 h 2859801"/>
                <a:gd name="connsiteX4" fmla="*/ 1526410 w 1667114"/>
                <a:gd name="connsiteY4" fmla="*/ 0 h 2859801"/>
                <a:gd name="connsiteX5" fmla="*/ 1667114 w 1667114"/>
                <a:gd name="connsiteY5" fmla="*/ 140705 h 2859801"/>
                <a:gd name="connsiteX6" fmla="*/ 1667114 w 1667114"/>
                <a:gd name="connsiteY6" fmla="*/ 643387 h 2859801"/>
                <a:gd name="connsiteX7" fmla="*/ 1667114 w 1667114"/>
                <a:gd name="connsiteY7" fmla="*/ 2216415 h 2859801"/>
                <a:gd name="connsiteX8" fmla="*/ 1667114 w 1667114"/>
                <a:gd name="connsiteY8" fmla="*/ 2719097 h 2859801"/>
                <a:gd name="connsiteX9" fmla="*/ 1526410 w 1667114"/>
                <a:gd name="connsiteY9" fmla="*/ 2859801 h 2859801"/>
                <a:gd name="connsiteX10" fmla="*/ 140705 w 1667114"/>
                <a:gd name="connsiteY10" fmla="*/ 2859801 h 2859801"/>
                <a:gd name="connsiteX11" fmla="*/ 0 w 1667114"/>
                <a:gd name="connsiteY11" fmla="*/ 2719097 h 2859801"/>
                <a:gd name="connsiteX12" fmla="*/ 0 w 1667114"/>
                <a:gd name="connsiteY12" fmla="*/ 140705 h 2859801"/>
                <a:gd name="connsiteX13" fmla="*/ 140705 w 1667114"/>
                <a:gd name="connsiteY13" fmla="*/ 0 h 2859801"/>
                <a:gd name="connsiteX0" fmla="*/ 140705 w 1667114"/>
                <a:gd name="connsiteY0" fmla="*/ 0 h 2859801"/>
                <a:gd name="connsiteX1" fmla="*/ 320477 w 1667114"/>
                <a:gd name="connsiteY1" fmla="*/ 0 h 2859801"/>
                <a:gd name="connsiteX2" fmla="*/ 833557 w 1667114"/>
                <a:gd name="connsiteY2" fmla="*/ 513080 h 2859801"/>
                <a:gd name="connsiteX3" fmla="*/ 1346637 w 1667114"/>
                <a:gd name="connsiteY3" fmla="*/ 0 h 2859801"/>
                <a:gd name="connsiteX4" fmla="*/ 1526410 w 1667114"/>
                <a:gd name="connsiteY4" fmla="*/ 0 h 2859801"/>
                <a:gd name="connsiteX5" fmla="*/ 1667114 w 1667114"/>
                <a:gd name="connsiteY5" fmla="*/ 140705 h 2859801"/>
                <a:gd name="connsiteX6" fmla="*/ 1667114 w 1667114"/>
                <a:gd name="connsiteY6" fmla="*/ 2216415 h 2859801"/>
                <a:gd name="connsiteX7" fmla="*/ 1667114 w 1667114"/>
                <a:gd name="connsiteY7" fmla="*/ 2719097 h 2859801"/>
                <a:gd name="connsiteX8" fmla="*/ 1526410 w 1667114"/>
                <a:gd name="connsiteY8" fmla="*/ 2859801 h 2859801"/>
                <a:gd name="connsiteX9" fmla="*/ 140705 w 1667114"/>
                <a:gd name="connsiteY9" fmla="*/ 2859801 h 2859801"/>
                <a:gd name="connsiteX10" fmla="*/ 0 w 1667114"/>
                <a:gd name="connsiteY10" fmla="*/ 2719097 h 2859801"/>
                <a:gd name="connsiteX11" fmla="*/ 0 w 1667114"/>
                <a:gd name="connsiteY11" fmla="*/ 140705 h 2859801"/>
                <a:gd name="connsiteX12" fmla="*/ 140705 w 1667114"/>
                <a:gd name="connsiteY12" fmla="*/ 0 h 2859801"/>
                <a:gd name="connsiteX0" fmla="*/ 140705 w 1667114"/>
                <a:gd name="connsiteY0" fmla="*/ 0 h 2859801"/>
                <a:gd name="connsiteX1" fmla="*/ 320477 w 1667114"/>
                <a:gd name="connsiteY1" fmla="*/ 0 h 2859801"/>
                <a:gd name="connsiteX2" fmla="*/ 833557 w 1667114"/>
                <a:gd name="connsiteY2" fmla="*/ 513080 h 2859801"/>
                <a:gd name="connsiteX3" fmla="*/ 1346637 w 1667114"/>
                <a:gd name="connsiteY3" fmla="*/ 0 h 2859801"/>
                <a:gd name="connsiteX4" fmla="*/ 1526410 w 1667114"/>
                <a:gd name="connsiteY4" fmla="*/ 0 h 2859801"/>
                <a:gd name="connsiteX5" fmla="*/ 1667114 w 1667114"/>
                <a:gd name="connsiteY5" fmla="*/ 140705 h 2859801"/>
                <a:gd name="connsiteX6" fmla="*/ 1667114 w 1667114"/>
                <a:gd name="connsiteY6" fmla="*/ 2719097 h 2859801"/>
                <a:gd name="connsiteX7" fmla="*/ 1526410 w 1667114"/>
                <a:gd name="connsiteY7" fmla="*/ 2859801 h 2859801"/>
                <a:gd name="connsiteX8" fmla="*/ 140705 w 1667114"/>
                <a:gd name="connsiteY8" fmla="*/ 2859801 h 2859801"/>
                <a:gd name="connsiteX9" fmla="*/ 0 w 1667114"/>
                <a:gd name="connsiteY9" fmla="*/ 2719097 h 2859801"/>
                <a:gd name="connsiteX10" fmla="*/ 0 w 1667114"/>
                <a:gd name="connsiteY10" fmla="*/ 140705 h 2859801"/>
                <a:gd name="connsiteX11" fmla="*/ 140705 w 1667114"/>
                <a:gd name="connsiteY11" fmla="*/ 0 h 2859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7114" h="2859801">
                  <a:moveTo>
                    <a:pt x="140705" y="0"/>
                  </a:moveTo>
                  <a:lnTo>
                    <a:pt x="320477" y="0"/>
                  </a:lnTo>
                  <a:cubicBezTo>
                    <a:pt x="320477" y="283367"/>
                    <a:pt x="550191" y="513080"/>
                    <a:pt x="833557" y="513080"/>
                  </a:cubicBezTo>
                  <a:cubicBezTo>
                    <a:pt x="1116924" y="513080"/>
                    <a:pt x="1346637" y="283367"/>
                    <a:pt x="1346637" y="0"/>
                  </a:cubicBezTo>
                  <a:lnTo>
                    <a:pt x="1526410" y="0"/>
                  </a:lnTo>
                  <a:cubicBezTo>
                    <a:pt x="1604119" y="0"/>
                    <a:pt x="1667114" y="62996"/>
                    <a:pt x="1667114" y="140705"/>
                  </a:cubicBezTo>
                  <a:lnTo>
                    <a:pt x="1667114" y="2719097"/>
                  </a:lnTo>
                  <a:cubicBezTo>
                    <a:pt x="1667114" y="2796806"/>
                    <a:pt x="1604119" y="2859801"/>
                    <a:pt x="1526410" y="2859801"/>
                  </a:cubicBezTo>
                  <a:lnTo>
                    <a:pt x="140705" y="2859801"/>
                  </a:lnTo>
                  <a:cubicBezTo>
                    <a:pt x="62996" y="2859801"/>
                    <a:pt x="0" y="2796806"/>
                    <a:pt x="0" y="2719097"/>
                  </a:cubicBezTo>
                  <a:lnTo>
                    <a:pt x="0" y="140705"/>
                  </a:lnTo>
                  <a:cubicBezTo>
                    <a:pt x="0" y="62996"/>
                    <a:pt x="62996" y="0"/>
                    <a:pt x="140705" y="0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49A9EB"/>
              </a:solidFill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30" name="Rectangle: Rounded Corners 13">
              <a:extLst>
                <a:ext uri="{FF2B5EF4-FFF2-40B4-BE49-F238E27FC236}">
                  <a16:creationId xmlns:a16="http://schemas.microsoft.com/office/drawing/2014/main" id="{C1132231-77FB-CAD6-DFCC-FDAB641E5A9C}"/>
                </a:ext>
              </a:extLst>
            </p:cNvPr>
            <p:cNvSpPr/>
            <p:nvPr/>
          </p:nvSpPr>
          <p:spPr>
            <a:xfrm>
              <a:off x="849247" y="3053564"/>
              <a:ext cx="1214836" cy="391160"/>
            </a:xfrm>
            <a:prstGeom prst="roundRect">
              <a:avLst>
                <a:gd name="adj" fmla="val 25758"/>
              </a:avLst>
            </a:prstGeom>
            <a:solidFill>
              <a:srgbClr val="49A9EB"/>
            </a:solidFill>
            <a:ln w="15875">
              <a:solidFill>
                <a:srgbClr val="49A9E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atin typeface="Verdana" panose="020B0604030504040204" pitchFamily="34" charset="0"/>
                  <a:ea typeface="Verdana" panose="020B0604030504040204" pitchFamily="34" charset="0"/>
                </a:rPr>
                <a:t>FREEZED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31" name="TextBox 71">
              <a:extLst>
                <a:ext uri="{FF2B5EF4-FFF2-40B4-BE49-F238E27FC236}">
                  <a16:creationId xmlns:a16="http://schemas.microsoft.com/office/drawing/2014/main" id="{698956DD-C1FD-0BF0-3F72-FADC022358C4}"/>
                </a:ext>
              </a:extLst>
            </p:cNvPr>
            <p:cNvSpPr txBox="1"/>
            <p:nvPr/>
          </p:nvSpPr>
          <p:spPr>
            <a:xfrm>
              <a:off x="760552" y="3420593"/>
              <a:ext cx="1392226" cy="842845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Il task è stato rimosso dal calendario e non è più INPROGRESS</a:t>
              </a:r>
            </a:p>
          </p:txBody>
        </p:sp>
      </p:grpSp>
      <p:pic>
        <p:nvPicPr>
          <p:cNvPr id="33" name="Immagine 32" descr="Immagine che contiene logo, simbolo, Elementi grafici, grafica&#10;&#10;Descrizione generata automaticamente">
            <a:extLst>
              <a:ext uri="{FF2B5EF4-FFF2-40B4-BE49-F238E27FC236}">
                <a16:creationId xmlns:a16="http://schemas.microsoft.com/office/drawing/2014/main" id="{8A3867CB-56D4-4845-346A-1ADF136B5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328" y="2179959"/>
            <a:ext cx="643072" cy="6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30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09BD1-A0EF-C6A9-C73F-8BA57E467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DA3DB14F-EA2F-6474-3039-70FBECD463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Introduzione </a:t>
            </a:r>
          </a:p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ED115661-C13F-A50B-A12A-DD40F5FAF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>
                <a:solidFill>
                  <a:srgbClr val="004C7F"/>
                </a:solidFill>
              </a:rPr>
              <a:t>Sessioni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87EDDF1-9D78-D387-BC3C-58EC715D079F}"/>
              </a:ext>
            </a:extLst>
          </p:cNvPr>
          <p:cNvSpPr txBox="1"/>
          <p:nvPr/>
        </p:nvSpPr>
        <p:spPr>
          <a:xfrm>
            <a:off x="711200" y="1905000"/>
            <a:ext cx="1022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Le sessioni posseggono una </a:t>
            </a:r>
            <a:r>
              <a:rPr lang="it-IT" b="1"/>
              <a:t>data di inizio </a:t>
            </a:r>
            <a:r>
              <a:rPr lang="it-IT"/>
              <a:t>e una </a:t>
            </a:r>
            <a:r>
              <a:rPr lang="it-IT" b="1"/>
              <a:t>data di fine </a:t>
            </a:r>
            <a:r>
              <a:rPr lang="it-IT"/>
              <a:t>e si possono trovare in uno dei seguenti 3 stati:</a:t>
            </a:r>
          </a:p>
        </p:txBody>
      </p:sp>
      <p:grpSp>
        <p:nvGrpSpPr>
          <p:cNvPr id="10" name="Group 34">
            <a:extLst>
              <a:ext uri="{FF2B5EF4-FFF2-40B4-BE49-F238E27FC236}">
                <a16:creationId xmlns:a16="http://schemas.microsoft.com/office/drawing/2014/main" id="{F5F80216-E92E-433C-92AB-8CEDC63D8B32}"/>
              </a:ext>
            </a:extLst>
          </p:cNvPr>
          <p:cNvGrpSpPr/>
          <p:nvPr/>
        </p:nvGrpSpPr>
        <p:grpSpPr>
          <a:xfrm>
            <a:off x="6774228" y="3265974"/>
            <a:ext cx="1429889" cy="1035737"/>
            <a:chOff x="332936" y="2555951"/>
            <a:chExt cx="2131104" cy="1380983"/>
          </a:xfrm>
        </p:grpSpPr>
        <p:sp>
          <p:nvSpPr>
            <p:cNvPr id="15" name="TextBox 35">
              <a:extLst>
                <a:ext uri="{FF2B5EF4-FFF2-40B4-BE49-F238E27FC236}">
                  <a16:creationId xmlns:a16="http://schemas.microsoft.com/office/drawing/2014/main" id="{7518327A-E723-4073-9CBB-59C29237030E}"/>
                </a:ext>
              </a:extLst>
            </p:cNvPr>
            <p:cNvSpPr txBox="1"/>
            <p:nvPr/>
          </p:nvSpPr>
          <p:spPr>
            <a:xfrm>
              <a:off x="332937" y="2555951"/>
              <a:ext cx="2131103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noProof="1">
                  <a:solidFill>
                    <a:srgbClr val="A2B969"/>
                  </a:solidFill>
                </a:rPr>
                <a:t>COMPLETED</a:t>
              </a:r>
            </a:p>
          </p:txBody>
        </p:sp>
        <p:sp>
          <p:nvSpPr>
            <p:cNvPr id="17" name="TextBox 36">
              <a:extLst>
                <a:ext uri="{FF2B5EF4-FFF2-40B4-BE49-F238E27FC236}">
                  <a16:creationId xmlns:a16="http://schemas.microsoft.com/office/drawing/2014/main" id="{1EA28736-BC83-42A3-A149-4A59F8E52947}"/>
                </a:ext>
              </a:extLst>
            </p:cNvPr>
            <p:cNvSpPr txBox="1"/>
            <p:nvPr/>
          </p:nvSpPr>
          <p:spPr>
            <a:xfrm>
              <a:off x="332936" y="3075159"/>
              <a:ext cx="2131104" cy="86177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 sessione è stata contrassegnata come completata dall’utente</a:t>
              </a:r>
            </a:p>
          </p:txBody>
        </p:sp>
      </p:grpSp>
      <p:pic>
        <p:nvPicPr>
          <p:cNvPr id="21" name="Immagine 20">
            <a:extLst>
              <a:ext uri="{FF2B5EF4-FFF2-40B4-BE49-F238E27FC236}">
                <a16:creationId xmlns:a16="http://schemas.microsoft.com/office/drawing/2014/main" id="{EEEF044D-547C-412A-5310-02AF7D25E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792" y="3080515"/>
            <a:ext cx="79255" cy="1414395"/>
          </a:xfrm>
          <a:prstGeom prst="rect">
            <a:avLst/>
          </a:prstGeom>
        </p:spPr>
      </p:pic>
      <p:grpSp>
        <p:nvGrpSpPr>
          <p:cNvPr id="34" name="Group 34">
            <a:extLst>
              <a:ext uri="{FF2B5EF4-FFF2-40B4-BE49-F238E27FC236}">
                <a16:creationId xmlns:a16="http://schemas.microsoft.com/office/drawing/2014/main" id="{244C92CD-AB14-5B43-B471-DBAC286413B1}"/>
              </a:ext>
            </a:extLst>
          </p:cNvPr>
          <p:cNvGrpSpPr/>
          <p:nvPr/>
        </p:nvGrpSpPr>
        <p:grpSpPr>
          <a:xfrm>
            <a:off x="1146619" y="3253236"/>
            <a:ext cx="1666115" cy="1057860"/>
            <a:chOff x="332937" y="2555951"/>
            <a:chExt cx="2483176" cy="1410482"/>
          </a:xfrm>
        </p:grpSpPr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A716A36E-CD2B-5946-FD2A-AFAFFC3913DE}"/>
                </a:ext>
              </a:extLst>
            </p:cNvPr>
            <p:cNvSpPr txBox="1"/>
            <p:nvPr/>
          </p:nvSpPr>
          <p:spPr>
            <a:xfrm>
              <a:off x="332937" y="2555951"/>
              <a:ext cx="2483176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noProof="1">
                  <a:solidFill>
                    <a:srgbClr val="4CC1EF"/>
                  </a:solidFill>
                </a:rPr>
                <a:t>PROGRAMMED</a:t>
              </a:r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409014C8-1FA5-4FB2-41C7-15684CF3117E}"/>
                </a:ext>
              </a:extLst>
            </p:cNvPr>
            <p:cNvSpPr txBox="1"/>
            <p:nvPr/>
          </p:nvSpPr>
          <p:spPr>
            <a:xfrm>
              <a:off x="420953" y="3104657"/>
              <a:ext cx="2307142" cy="86177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 sessione deve essere svolta in una data futura rispetto all’odierna</a:t>
              </a:r>
            </a:p>
          </p:txBody>
        </p:sp>
      </p:grpSp>
      <p:pic>
        <p:nvPicPr>
          <p:cNvPr id="38" name="Immagine 37">
            <a:extLst>
              <a:ext uri="{FF2B5EF4-FFF2-40B4-BE49-F238E27FC236}">
                <a16:creationId xmlns:a16="http://schemas.microsoft.com/office/drawing/2014/main" id="{EA801CB1-AB1E-1853-F616-A979FF1CD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329" y="3074419"/>
            <a:ext cx="85351" cy="1420491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F0F32D26-481C-E59B-A169-EECC3A73D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11" y="3068323"/>
            <a:ext cx="79255" cy="1420491"/>
          </a:xfrm>
          <a:prstGeom prst="rect">
            <a:avLst/>
          </a:prstGeom>
        </p:spPr>
      </p:pic>
      <p:grpSp>
        <p:nvGrpSpPr>
          <p:cNvPr id="41" name="Group 34">
            <a:extLst>
              <a:ext uri="{FF2B5EF4-FFF2-40B4-BE49-F238E27FC236}">
                <a16:creationId xmlns:a16="http://schemas.microsoft.com/office/drawing/2014/main" id="{8D0394B7-8838-8543-DA89-38DB2E819C4D}"/>
              </a:ext>
            </a:extLst>
          </p:cNvPr>
          <p:cNvGrpSpPr/>
          <p:nvPr/>
        </p:nvGrpSpPr>
        <p:grpSpPr>
          <a:xfrm>
            <a:off x="3999773" y="3255270"/>
            <a:ext cx="1666116" cy="1117625"/>
            <a:chOff x="326453" y="2547739"/>
            <a:chExt cx="2483177" cy="1235857"/>
          </a:xfrm>
        </p:grpSpPr>
        <p:sp>
          <p:nvSpPr>
            <p:cNvPr id="42" name="TextBox 35">
              <a:extLst>
                <a:ext uri="{FF2B5EF4-FFF2-40B4-BE49-F238E27FC236}">
                  <a16:creationId xmlns:a16="http://schemas.microsoft.com/office/drawing/2014/main" id="{D530EF44-10B9-F19F-A0B3-A8266B509946}"/>
                </a:ext>
              </a:extLst>
            </p:cNvPr>
            <p:cNvSpPr txBox="1"/>
            <p:nvPr/>
          </p:nvSpPr>
          <p:spPr>
            <a:xfrm>
              <a:off x="326454" y="2547739"/>
              <a:ext cx="2483176" cy="44243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noProof="1">
                  <a:solidFill>
                    <a:srgbClr val="C13018"/>
                  </a:solidFill>
                </a:rPr>
                <a:t>SKIPPED</a:t>
              </a:r>
            </a:p>
          </p:txBody>
        </p:sp>
        <p:sp>
          <p:nvSpPr>
            <p:cNvPr id="43" name="TextBox 36">
              <a:extLst>
                <a:ext uri="{FF2B5EF4-FFF2-40B4-BE49-F238E27FC236}">
                  <a16:creationId xmlns:a16="http://schemas.microsoft.com/office/drawing/2014/main" id="{97BB1635-3166-0D31-0EE9-98508ED67E74}"/>
                </a:ext>
              </a:extLst>
            </p:cNvPr>
            <p:cNvSpPr txBox="1"/>
            <p:nvPr/>
          </p:nvSpPr>
          <p:spPr>
            <a:xfrm>
              <a:off x="326453" y="2945700"/>
              <a:ext cx="2465264" cy="8378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 sessione è stata </a:t>
              </a:r>
            </a:p>
            <a:p>
              <a:pPr algn="ctr"/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saltata dall’utente che non l’ha contrassegnata entro lo scadere del tempo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945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FCE1073-FC30-2002-F2AE-B57B383AA3EB}"/>
              </a:ext>
            </a:extLst>
          </p:cNvPr>
          <p:cNvSpPr txBox="1"/>
          <p:nvPr/>
        </p:nvSpPr>
        <p:spPr>
          <a:xfrm>
            <a:off x="659282" y="5018893"/>
            <a:ext cx="6931959" cy="514325"/>
          </a:xfrm>
          <a:prstGeom prst="roundRect">
            <a:avLst>
              <a:gd name="adj" fmla="val 14053"/>
            </a:avLst>
          </a:prstGeom>
          <a:solidFill>
            <a:schemeClr val="tx2"/>
          </a:solidFill>
          <a:ln w="19050">
            <a:solidFill>
              <a:srgbClr val="004C7F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>
                <a:solidFill>
                  <a:schemeClr val="bg1"/>
                </a:solidFill>
                <a:latin typeface="Calibri(corpo)"/>
                <a:ea typeface="Verdana" panose="020B0604030504040204" pitchFamily="34" charset="0"/>
                <a:cs typeface="Verdana" panose="020B0604030504040204" pitchFamily="34" charset="0"/>
              </a:rPr>
              <a:t>      Task congelato ogni TOT sessioni consecutive perse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90688E50-2DE7-3BE6-A7F5-A3DB9A3C5287}"/>
              </a:ext>
            </a:extLst>
          </p:cNvPr>
          <p:cNvSpPr/>
          <p:nvPr/>
        </p:nvSpPr>
        <p:spPr>
          <a:xfrm>
            <a:off x="551706" y="4959593"/>
            <a:ext cx="424800" cy="6252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C422B07-69A2-7A4D-90DE-95ABD70E55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Introduzione </a:t>
            </a:r>
          </a:p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3E2E416-4C78-2740-9AB1-EAD18BBEA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>
                <a:solidFill>
                  <a:srgbClr val="004C7F"/>
                </a:solidFill>
              </a:rPr>
              <a:t>Strategie</a:t>
            </a:r>
          </a:p>
        </p:txBody>
      </p:sp>
      <p:sp>
        <p:nvSpPr>
          <p:cNvPr id="18" name="Circle">
            <a:extLst>
              <a:ext uri="{FF2B5EF4-FFF2-40B4-BE49-F238E27FC236}">
                <a16:creationId xmlns:a16="http://schemas.microsoft.com/office/drawing/2014/main" id="{58B61360-0A05-0EE7-5017-5AB52DB8CF91}"/>
              </a:ext>
            </a:extLst>
          </p:cNvPr>
          <p:cNvSpPr/>
          <p:nvPr/>
        </p:nvSpPr>
        <p:spPr>
          <a:xfrm>
            <a:off x="506786" y="5073023"/>
            <a:ext cx="424800" cy="424800"/>
          </a:xfrm>
          <a:prstGeom prst="ellipse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3000" b="1"/>
              <a:t>4</a:t>
            </a:r>
            <a:endParaRPr sz="3000" b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F696C1D-F415-F885-2E94-0D51CA243C45}"/>
              </a:ext>
            </a:extLst>
          </p:cNvPr>
          <p:cNvSpPr txBox="1"/>
          <p:nvPr/>
        </p:nvSpPr>
        <p:spPr>
          <a:xfrm>
            <a:off x="659282" y="3990435"/>
            <a:ext cx="6931959" cy="514325"/>
          </a:xfrm>
          <a:prstGeom prst="roundRect">
            <a:avLst>
              <a:gd name="adj" fmla="val 14053"/>
            </a:avLst>
          </a:prstGeom>
          <a:solidFill>
            <a:schemeClr val="tx2"/>
          </a:solidFill>
          <a:ln w="19050">
            <a:solidFill>
              <a:srgbClr val="004C7F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>
                <a:solidFill>
                  <a:schemeClr val="bg1"/>
                </a:solidFill>
                <a:latin typeface="Calibri(corpo)"/>
                <a:ea typeface="Verdana" panose="020B0604030504040204" pitchFamily="34" charset="0"/>
                <a:cs typeface="Verdana" panose="020B0604030504040204" pitchFamily="34" charset="0"/>
              </a:rPr>
              <a:t>      Task congelato ogni TOT sessioni perse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EF149F5F-1B8D-DE64-516D-DB8CD78DF724}"/>
              </a:ext>
            </a:extLst>
          </p:cNvPr>
          <p:cNvSpPr/>
          <p:nvPr/>
        </p:nvSpPr>
        <p:spPr>
          <a:xfrm>
            <a:off x="551706" y="3931135"/>
            <a:ext cx="424800" cy="6252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ircle">
            <a:extLst>
              <a:ext uri="{FF2B5EF4-FFF2-40B4-BE49-F238E27FC236}">
                <a16:creationId xmlns:a16="http://schemas.microsoft.com/office/drawing/2014/main" id="{684D9BD9-A76A-C9A8-5219-D14506C7F99E}"/>
              </a:ext>
            </a:extLst>
          </p:cNvPr>
          <p:cNvSpPr/>
          <p:nvPr/>
        </p:nvSpPr>
        <p:spPr>
          <a:xfrm>
            <a:off x="506786" y="4044565"/>
            <a:ext cx="424800" cy="424800"/>
          </a:xfrm>
          <a:prstGeom prst="ellipse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it-IT" sz="3000" b="1"/>
              <a:t>3</a:t>
            </a:r>
            <a:endParaRPr sz="3000" b="1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31BC9CD-F751-0444-925E-627242355796}"/>
              </a:ext>
            </a:extLst>
          </p:cNvPr>
          <p:cNvSpPr txBox="1"/>
          <p:nvPr/>
        </p:nvSpPr>
        <p:spPr>
          <a:xfrm>
            <a:off x="662425" y="2985882"/>
            <a:ext cx="6931959" cy="514325"/>
          </a:xfrm>
          <a:prstGeom prst="roundRect">
            <a:avLst>
              <a:gd name="adj" fmla="val 14053"/>
            </a:avLst>
          </a:prstGeom>
          <a:solidFill>
            <a:schemeClr val="tx2"/>
          </a:solidFill>
          <a:ln w="19050">
            <a:solidFill>
              <a:srgbClr val="004C7F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>
                <a:solidFill>
                  <a:schemeClr val="bg1"/>
                </a:solidFill>
                <a:latin typeface="Calibri(corpo)"/>
                <a:ea typeface="Verdana" panose="020B0604030504040204" pitchFamily="34" charset="0"/>
                <a:cs typeface="Verdana" panose="020B0604030504040204" pitchFamily="34" charset="0"/>
              </a:rPr>
              <a:t>      Ogni sessione persa aggiunta in fondo alla programmazione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628B83F5-9F55-EE64-8CE8-8F4BE534A160}"/>
              </a:ext>
            </a:extLst>
          </p:cNvPr>
          <p:cNvSpPr/>
          <p:nvPr/>
        </p:nvSpPr>
        <p:spPr>
          <a:xfrm>
            <a:off x="554849" y="2926582"/>
            <a:ext cx="424800" cy="6252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ircle">
            <a:extLst>
              <a:ext uri="{FF2B5EF4-FFF2-40B4-BE49-F238E27FC236}">
                <a16:creationId xmlns:a16="http://schemas.microsoft.com/office/drawing/2014/main" id="{481D3A7F-0941-B49B-E90B-E30DCA1BE781}"/>
              </a:ext>
            </a:extLst>
          </p:cNvPr>
          <p:cNvSpPr/>
          <p:nvPr/>
        </p:nvSpPr>
        <p:spPr>
          <a:xfrm>
            <a:off x="509929" y="3040012"/>
            <a:ext cx="424800" cy="424800"/>
          </a:xfrm>
          <a:prstGeom prst="ellipse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it-IT" sz="3000" b="1"/>
              <a:t>2</a:t>
            </a:r>
            <a:endParaRPr sz="3000" b="1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217484B-0929-B755-A7BD-7F1648805120}"/>
              </a:ext>
            </a:extLst>
          </p:cNvPr>
          <p:cNvSpPr txBox="1"/>
          <p:nvPr/>
        </p:nvSpPr>
        <p:spPr>
          <a:xfrm>
            <a:off x="656138" y="1977753"/>
            <a:ext cx="6931959" cy="514325"/>
          </a:xfrm>
          <a:prstGeom prst="roundRect">
            <a:avLst>
              <a:gd name="adj" fmla="val 14053"/>
            </a:avLst>
          </a:prstGeom>
          <a:solidFill>
            <a:schemeClr val="tx2"/>
          </a:solidFill>
          <a:ln w="19050">
            <a:solidFill>
              <a:srgbClr val="004C7F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>
                <a:solidFill>
                  <a:schemeClr val="bg1"/>
                </a:solidFill>
                <a:latin typeface="Calibri(corpo)"/>
                <a:ea typeface="Verdana" panose="020B0604030504040204" pitchFamily="34" charset="0"/>
                <a:cs typeface="Verdana" panose="020B0604030504040204" pitchFamily="34" charset="0"/>
              </a:rPr>
              <a:t>      Task non congelato per sessioni saltate</a:t>
            </a: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39C86B87-476D-FE36-980F-96799A3BE3FB}"/>
              </a:ext>
            </a:extLst>
          </p:cNvPr>
          <p:cNvSpPr/>
          <p:nvPr/>
        </p:nvSpPr>
        <p:spPr>
          <a:xfrm>
            <a:off x="548563" y="1918453"/>
            <a:ext cx="424800" cy="6252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ircle">
            <a:extLst>
              <a:ext uri="{FF2B5EF4-FFF2-40B4-BE49-F238E27FC236}">
                <a16:creationId xmlns:a16="http://schemas.microsoft.com/office/drawing/2014/main" id="{7759FBE1-2126-1EE4-AD12-797CE48DF1BD}"/>
              </a:ext>
            </a:extLst>
          </p:cNvPr>
          <p:cNvSpPr/>
          <p:nvPr/>
        </p:nvSpPr>
        <p:spPr>
          <a:xfrm>
            <a:off x="503643" y="2031883"/>
            <a:ext cx="424800" cy="424800"/>
          </a:xfrm>
          <a:prstGeom prst="ellipse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it-IT" sz="3000" b="1"/>
              <a:t>1</a:t>
            </a:r>
            <a:endParaRPr sz="30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F501379-D984-000C-B00F-C087CA41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855" y="2170101"/>
            <a:ext cx="3327722" cy="332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25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0D7DA-E739-2EF6-D618-66636CC72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A6ABFB24-9F6D-BFDF-6DFC-3DE20B6413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EasyTask – Introduzione </a:t>
            </a:r>
          </a:p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6B0D92A3-7A2D-15DE-10C1-3C158379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>
                <a:solidFill>
                  <a:srgbClr val="004C7F"/>
                </a:solidFill>
              </a:rPr>
              <a:t>Analisi</a:t>
            </a:r>
            <a:r>
              <a:rPr lang="it-IT" sz="2800">
                <a:solidFill>
                  <a:srgbClr val="004C7F"/>
                </a:solidFill>
              </a:rPr>
              <a:t> </a:t>
            </a:r>
            <a:r>
              <a:rPr lang="it-IT" sz="3200">
                <a:solidFill>
                  <a:srgbClr val="004C7F"/>
                </a:solidFill>
              </a:rPr>
              <a:t>dei requisiti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0E9ED70-3CFE-3DAA-B005-5D062C2A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81" y="3881856"/>
            <a:ext cx="5397777" cy="254013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5B2082A-3F0A-AB45-A93B-6647C5885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87" y="1716500"/>
            <a:ext cx="6051366" cy="191095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856EB0B4-437E-F2EC-9B03-84724BCC2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15" y="3650786"/>
            <a:ext cx="6140766" cy="286399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14961D6-635E-BE48-11B1-D5F094512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7053" y="1116512"/>
            <a:ext cx="5519237" cy="276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7939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UniFI">
  <a:themeElements>
    <a:clrScheme name="UNIFI">
      <a:dk1>
        <a:srgbClr val="000000"/>
      </a:dk1>
      <a:lt1>
        <a:srgbClr val="FFFFFF"/>
      </a:lt1>
      <a:dk2>
        <a:srgbClr val="004C7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4C7F"/>
      </a:hlink>
      <a:folHlink>
        <a:srgbClr val="004C7F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2284</TotalTime>
  <Words>1961</Words>
  <Application>Microsoft Office PowerPoint</Application>
  <PresentationFormat>Widescreen</PresentationFormat>
  <Paragraphs>340</Paragraphs>
  <Slides>56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56</vt:i4>
      </vt:variant>
    </vt:vector>
  </HeadingPairs>
  <TitlesOfParts>
    <vt:vector size="65" baseType="lpstr">
      <vt:lpstr>Arial</vt:lpstr>
      <vt:lpstr>Calibri</vt:lpstr>
      <vt:lpstr>Calibri (corpo)</vt:lpstr>
      <vt:lpstr>Calibri(corpo)</vt:lpstr>
      <vt:lpstr>Consolas</vt:lpstr>
      <vt:lpstr>Courier New</vt:lpstr>
      <vt:lpstr>JetBrains Mono</vt:lpstr>
      <vt:lpstr>Verdana</vt:lpstr>
      <vt:lpstr>Template UniFI</vt:lpstr>
      <vt:lpstr>EasyTask</vt:lpstr>
      <vt:lpstr>Obiettivi &amp; Tecnologie Scelte</vt:lpstr>
      <vt:lpstr>Introduzione </vt:lpstr>
      <vt:lpstr>Contesto Applicativo</vt:lpstr>
      <vt:lpstr>Tasks</vt:lpstr>
      <vt:lpstr>Stato Del Task</vt:lpstr>
      <vt:lpstr>Sessioni</vt:lpstr>
      <vt:lpstr>Strategie</vt:lpstr>
      <vt:lpstr>Analisi dei requisiti</vt:lpstr>
      <vt:lpstr>Progettazione &amp; Architettura</vt:lpstr>
      <vt:lpstr>Architettura e Organizzazione in package del progetto</vt:lpstr>
      <vt:lpstr>Domain Model Class Diagram </vt:lpstr>
      <vt:lpstr>Presentazione standard di PowerPoint</vt:lpstr>
      <vt:lpstr>Presentazione standard di PowerPoint</vt:lpstr>
      <vt:lpstr>Use Case Diagrams</vt:lpstr>
      <vt:lpstr>Use Case Diagrams</vt:lpstr>
      <vt:lpstr>Use Case Diagrams</vt:lpstr>
      <vt:lpstr>Stack Tecnologico</vt:lpstr>
      <vt:lpstr>Tecnologia Backend</vt:lpstr>
      <vt:lpstr>Tecnologia Frontend</vt:lpstr>
      <vt:lpstr>Dettagli Implementativi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Create Personal</vt:lpstr>
      <vt:lpstr>Create Personal</vt:lpstr>
      <vt:lpstr>HandleLimitExceeded  </vt:lpstr>
      <vt:lpstr>SessionCheckerTime</vt:lpstr>
      <vt:lpstr>SessionCheckerTime</vt:lpstr>
      <vt:lpstr>Endpoints</vt:lpstr>
      <vt:lpstr>Endpoints</vt:lpstr>
      <vt:lpstr>Registrazione &amp; Autenticazione</vt:lpstr>
      <vt:lpstr>Registrazione </vt:lpstr>
      <vt:lpstr>Registrazione </vt:lpstr>
      <vt:lpstr>Autenticazione</vt:lpstr>
      <vt:lpstr>JWTUtil</vt:lpstr>
      <vt:lpstr>AuthService</vt:lpstr>
      <vt:lpstr>JWTFilter</vt:lpstr>
      <vt:lpstr>Testing</vt:lpstr>
      <vt:lpstr>Unit Testing</vt:lpstr>
      <vt:lpstr>Integration Testing</vt:lpstr>
      <vt:lpstr>Endpoint Testing</vt:lpstr>
      <vt:lpstr>CreateGroup</vt:lpstr>
      <vt:lpstr>CreateGroup</vt:lpstr>
      <vt:lpstr>Postman</vt:lpstr>
      <vt:lpstr>Frontend Angular</vt:lpstr>
      <vt:lpstr>Page Navigation Diagram </vt:lpstr>
      <vt:lpstr>TaskComponent - taskForm</vt:lpstr>
      <vt:lpstr>TaskComponent - taskForm</vt:lpstr>
      <vt:lpstr>TaskComponent - OnSubmit</vt:lpstr>
      <vt:lpstr>TaskComponent - generateSessions</vt:lpstr>
      <vt:lpstr>CalendarComponent - ngOnInit</vt:lpstr>
      <vt:lpstr>CalendarComponent </vt:lpstr>
      <vt:lpstr>Presentazione standard di PowerPoint</vt:lpstr>
      <vt:lpstr>Conclusioni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PPT istituzionale Università di Firenze</dc:title>
  <dc:subject/>
  <dc:creator>Unità funzionale Prodotti e strumenti per la comunicazione istituzionale</dc:creator>
  <cp:keywords/>
  <dc:description/>
  <cp:lastModifiedBy>Edoardo Fanciullacci</cp:lastModifiedBy>
  <cp:revision>50</cp:revision>
  <dcterms:created xsi:type="dcterms:W3CDTF">2020-11-12T10:34:42Z</dcterms:created>
  <dcterms:modified xsi:type="dcterms:W3CDTF">2025-04-08T07:01:27Z</dcterms:modified>
  <cp:category/>
</cp:coreProperties>
</file>